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customXml/itemProps30.xml" ContentType="application/vnd.openxmlformats-officedocument.customXmlProperties+xml"/>
  <Override PartName="/customXml/itemProps3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32"/>
  </p:sldMasterIdLst>
  <p:notesMasterIdLst>
    <p:notesMasterId r:id="rId92"/>
  </p:notesMasterIdLst>
  <p:sldIdLst>
    <p:sldId id="302" r:id="rId33"/>
    <p:sldId id="341" r:id="rId34"/>
    <p:sldId id="344" r:id="rId35"/>
    <p:sldId id="342" r:id="rId36"/>
    <p:sldId id="343" r:id="rId37"/>
    <p:sldId id="347" r:id="rId38"/>
    <p:sldId id="348" r:id="rId39"/>
    <p:sldId id="349" r:id="rId40"/>
    <p:sldId id="350" r:id="rId41"/>
    <p:sldId id="351" r:id="rId42"/>
    <p:sldId id="346" r:id="rId43"/>
    <p:sldId id="385" r:id="rId44"/>
    <p:sldId id="404" r:id="rId45"/>
    <p:sldId id="362" r:id="rId46"/>
    <p:sldId id="387" r:id="rId47"/>
    <p:sldId id="386" r:id="rId48"/>
    <p:sldId id="388" r:id="rId49"/>
    <p:sldId id="389" r:id="rId50"/>
    <p:sldId id="384" r:id="rId51"/>
    <p:sldId id="367" r:id="rId52"/>
    <p:sldId id="363" r:id="rId53"/>
    <p:sldId id="395" r:id="rId54"/>
    <p:sldId id="365" r:id="rId55"/>
    <p:sldId id="366" r:id="rId56"/>
    <p:sldId id="368" r:id="rId57"/>
    <p:sldId id="369" r:id="rId58"/>
    <p:sldId id="370" r:id="rId59"/>
    <p:sldId id="371" r:id="rId60"/>
    <p:sldId id="390" r:id="rId61"/>
    <p:sldId id="372" r:id="rId62"/>
    <p:sldId id="373" r:id="rId63"/>
    <p:sldId id="378" r:id="rId64"/>
    <p:sldId id="377" r:id="rId65"/>
    <p:sldId id="380" r:id="rId66"/>
    <p:sldId id="375" r:id="rId67"/>
    <p:sldId id="379" r:id="rId68"/>
    <p:sldId id="381" r:id="rId69"/>
    <p:sldId id="376" r:id="rId70"/>
    <p:sldId id="382" r:id="rId71"/>
    <p:sldId id="383" r:id="rId72"/>
    <p:sldId id="392" r:id="rId73"/>
    <p:sldId id="393" r:id="rId74"/>
    <p:sldId id="394" r:id="rId75"/>
    <p:sldId id="391" r:id="rId76"/>
    <p:sldId id="406" r:id="rId77"/>
    <p:sldId id="405" r:id="rId78"/>
    <p:sldId id="396" r:id="rId79"/>
    <p:sldId id="398" r:id="rId80"/>
    <p:sldId id="397" r:id="rId81"/>
    <p:sldId id="399" r:id="rId82"/>
    <p:sldId id="400" r:id="rId83"/>
    <p:sldId id="403" r:id="rId84"/>
    <p:sldId id="401" r:id="rId85"/>
    <p:sldId id="402" r:id="rId86"/>
    <p:sldId id="407" r:id="rId87"/>
    <p:sldId id="408" r:id="rId88"/>
    <p:sldId id="298" r:id="rId89"/>
    <p:sldId id="291" r:id="rId90"/>
    <p:sldId id="320" r:id="rId9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1D1D1D"/>
    <a:srgbClr val="242424"/>
    <a:srgbClr val="161618"/>
    <a:srgbClr val="D69E6C"/>
    <a:srgbClr val="A0652D"/>
    <a:srgbClr val="8D8EFF"/>
    <a:srgbClr val="FEFE83"/>
    <a:srgbClr val="FFFFFF"/>
    <a:srgbClr val="CD8B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749" autoAdjust="0"/>
    <p:restoredTop sz="78308" autoAdjust="0"/>
  </p:normalViewPr>
  <p:slideViewPr>
    <p:cSldViewPr snapToGrid="0">
      <p:cViewPr>
        <p:scale>
          <a:sx n="75" d="100"/>
          <a:sy n="75" d="100"/>
        </p:scale>
        <p:origin x="3282" y="1188"/>
      </p:cViewPr>
      <p:guideLst/>
    </p:cSldViewPr>
  </p:slideViewPr>
  <p:outlineViewPr>
    <p:cViewPr>
      <p:scale>
        <a:sx n="33" d="100"/>
        <a:sy n="33" d="100"/>
      </p:scale>
      <p:origin x="0" y="0"/>
    </p:cViewPr>
  </p:outlin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customXml" Target="../customXml/item18.xml"/><Relationship Id="rId26" Type="http://schemas.openxmlformats.org/officeDocument/2006/relationships/customXml" Target="../customXml/item26.xml"/><Relationship Id="rId39" Type="http://schemas.openxmlformats.org/officeDocument/2006/relationships/slide" Target="slides/slide7.xml"/><Relationship Id="rId21" Type="http://schemas.openxmlformats.org/officeDocument/2006/relationships/customXml" Target="../customXml/item21.xml"/><Relationship Id="rId34" Type="http://schemas.openxmlformats.org/officeDocument/2006/relationships/slide" Target="slides/slide2.xml"/><Relationship Id="rId42" Type="http://schemas.openxmlformats.org/officeDocument/2006/relationships/slide" Target="slides/slide10.xml"/><Relationship Id="rId47" Type="http://schemas.openxmlformats.org/officeDocument/2006/relationships/slide" Target="slides/slide15.xml"/><Relationship Id="rId50" Type="http://schemas.openxmlformats.org/officeDocument/2006/relationships/slide" Target="slides/slide18.xml"/><Relationship Id="rId55" Type="http://schemas.openxmlformats.org/officeDocument/2006/relationships/slide" Target="slides/slide23.xml"/><Relationship Id="rId63" Type="http://schemas.openxmlformats.org/officeDocument/2006/relationships/slide" Target="slides/slide31.xml"/><Relationship Id="rId68" Type="http://schemas.openxmlformats.org/officeDocument/2006/relationships/slide" Target="slides/slide36.xml"/><Relationship Id="rId76" Type="http://schemas.openxmlformats.org/officeDocument/2006/relationships/slide" Target="slides/slide44.xml"/><Relationship Id="rId84" Type="http://schemas.openxmlformats.org/officeDocument/2006/relationships/slide" Target="slides/slide52.xml"/><Relationship Id="rId89" Type="http://schemas.openxmlformats.org/officeDocument/2006/relationships/slide" Target="slides/slide57.xml"/><Relationship Id="rId7" Type="http://schemas.openxmlformats.org/officeDocument/2006/relationships/customXml" Target="../customXml/item7.xml"/><Relationship Id="rId71" Type="http://schemas.openxmlformats.org/officeDocument/2006/relationships/slide" Target="slides/slide39.xml"/><Relationship Id="rId92"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customXml" Target="../customXml/item16.xml"/><Relationship Id="rId29" Type="http://schemas.openxmlformats.org/officeDocument/2006/relationships/customXml" Target="../customXml/item29.xml"/><Relationship Id="rId11" Type="http://schemas.openxmlformats.org/officeDocument/2006/relationships/customXml" Target="../customXml/item11.xml"/><Relationship Id="rId24" Type="http://schemas.openxmlformats.org/officeDocument/2006/relationships/customXml" Target="../customXml/item24.xml"/><Relationship Id="rId32" Type="http://schemas.openxmlformats.org/officeDocument/2006/relationships/slideMaster" Target="slideMasters/slideMaster1.xml"/><Relationship Id="rId37" Type="http://schemas.openxmlformats.org/officeDocument/2006/relationships/slide" Target="slides/slide5.xml"/><Relationship Id="rId40" Type="http://schemas.openxmlformats.org/officeDocument/2006/relationships/slide" Target="slides/slide8.xml"/><Relationship Id="rId45" Type="http://schemas.openxmlformats.org/officeDocument/2006/relationships/slide" Target="slides/slide13.xml"/><Relationship Id="rId53" Type="http://schemas.openxmlformats.org/officeDocument/2006/relationships/slide" Target="slides/slide21.xml"/><Relationship Id="rId58" Type="http://schemas.openxmlformats.org/officeDocument/2006/relationships/slide" Target="slides/slide26.xml"/><Relationship Id="rId66" Type="http://schemas.openxmlformats.org/officeDocument/2006/relationships/slide" Target="slides/slide34.xml"/><Relationship Id="rId74" Type="http://schemas.openxmlformats.org/officeDocument/2006/relationships/slide" Target="slides/slide42.xml"/><Relationship Id="rId79" Type="http://schemas.openxmlformats.org/officeDocument/2006/relationships/slide" Target="slides/slide47.xml"/><Relationship Id="rId87" Type="http://schemas.openxmlformats.org/officeDocument/2006/relationships/slide" Target="slides/slide55.xml"/><Relationship Id="rId5" Type="http://schemas.openxmlformats.org/officeDocument/2006/relationships/customXml" Target="../customXml/item5.xml"/><Relationship Id="rId61" Type="http://schemas.openxmlformats.org/officeDocument/2006/relationships/slide" Target="slides/slide29.xml"/><Relationship Id="rId82" Type="http://schemas.openxmlformats.org/officeDocument/2006/relationships/slide" Target="slides/slide50.xml"/><Relationship Id="rId90" Type="http://schemas.openxmlformats.org/officeDocument/2006/relationships/slide" Target="slides/slide58.xml"/><Relationship Id="rId95" Type="http://schemas.openxmlformats.org/officeDocument/2006/relationships/theme" Target="theme/theme1.xml"/><Relationship Id="rId19" Type="http://schemas.openxmlformats.org/officeDocument/2006/relationships/customXml" Target="../customXml/item19.xml"/><Relationship Id="rId14" Type="http://schemas.openxmlformats.org/officeDocument/2006/relationships/customXml" Target="../customXml/item14.xml"/><Relationship Id="rId22" Type="http://schemas.openxmlformats.org/officeDocument/2006/relationships/customXml" Target="../customXml/item22.xml"/><Relationship Id="rId27" Type="http://schemas.openxmlformats.org/officeDocument/2006/relationships/customXml" Target="../customXml/item27.xml"/><Relationship Id="rId30" Type="http://schemas.openxmlformats.org/officeDocument/2006/relationships/customXml" Target="../customXml/item30.xml"/><Relationship Id="rId35" Type="http://schemas.openxmlformats.org/officeDocument/2006/relationships/slide" Target="slides/slide3.xml"/><Relationship Id="rId43" Type="http://schemas.openxmlformats.org/officeDocument/2006/relationships/slide" Target="slides/slide11.xml"/><Relationship Id="rId48" Type="http://schemas.openxmlformats.org/officeDocument/2006/relationships/slide" Target="slides/slide16.xml"/><Relationship Id="rId56" Type="http://schemas.openxmlformats.org/officeDocument/2006/relationships/slide" Target="slides/slide24.xml"/><Relationship Id="rId64" Type="http://schemas.openxmlformats.org/officeDocument/2006/relationships/slide" Target="slides/slide32.xml"/><Relationship Id="rId69" Type="http://schemas.openxmlformats.org/officeDocument/2006/relationships/slide" Target="slides/slide37.xml"/><Relationship Id="rId77" Type="http://schemas.openxmlformats.org/officeDocument/2006/relationships/slide" Target="slides/slide45.xml"/><Relationship Id="rId8" Type="http://schemas.openxmlformats.org/officeDocument/2006/relationships/customXml" Target="../customXml/item8.xml"/><Relationship Id="rId51" Type="http://schemas.openxmlformats.org/officeDocument/2006/relationships/slide" Target="slides/slide19.xml"/><Relationship Id="rId72" Type="http://schemas.openxmlformats.org/officeDocument/2006/relationships/slide" Target="slides/slide40.xml"/><Relationship Id="rId80" Type="http://schemas.openxmlformats.org/officeDocument/2006/relationships/slide" Target="slides/slide48.xml"/><Relationship Id="rId85" Type="http://schemas.openxmlformats.org/officeDocument/2006/relationships/slide" Target="slides/slide53.xml"/><Relationship Id="rId93"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customXml" Target="../customXml/item25.xml"/><Relationship Id="rId33" Type="http://schemas.openxmlformats.org/officeDocument/2006/relationships/slide" Target="slides/slide1.xml"/><Relationship Id="rId38" Type="http://schemas.openxmlformats.org/officeDocument/2006/relationships/slide" Target="slides/slide6.xml"/><Relationship Id="rId46" Type="http://schemas.openxmlformats.org/officeDocument/2006/relationships/slide" Target="slides/slide14.xml"/><Relationship Id="rId59" Type="http://schemas.openxmlformats.org/officeDocument/2006/relationships/slide" Target="slides/slide27.xml"/><Relationship Id="rId67" Type="http://schemas.openxmlformats.org/officeDocument/2006/relationships/slide" Target="slides/slide35.xml"/><Relationship Id="rId20" Type="http://schemas.openxmlformats.org/officeDocument/2006/relationships/customXml" Target="../customXml/item20.xml"/><Relationship Id="rId41" Type="http://schemas.openxmlformats.org/officeDocument/2006/relationships/slide" Target="slides/slide9.xml"/><Relationship Id="rId54" Type="http://schemas.openxmlformats.org/officeDocument/2006/relationships/slide" Target="slides/slide22.xml"/><Relationship Id="rId62" Type="http://schemas.openxmlformats.org/officeDocument/2006/relationships/slide" Target="slides/slide30.xml"/><Relationship Id="rId70" Type="http://schemas.openxmlformats.org/officeDocument/2006/relationships/slide" Target="slides/slide38.xml"/><Relationship Id="rId75" Type="http://schemas.openxmlformats.org/officeDocument/2006/relationships/slide" Target="slides/slide43.xml"/><Relationship Id="rId83" Type="http://schemas.openxmlformats.org/officeDocument/2006/relationships/slide" Target="slides/slide51.xml"/><Relationship Id="rId88" Type="http://schemas.openxmlformats.org/officeDocument/2006/relationships/slide" Target="slides/slide56.xml"/><Relationship Id="rId91" Type="http://schemas.openxmlformats.org/officeDocument/2006/relationships/slide" Target="slides/slide59.xml"/><Relationship Id="rId9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customXml" Target="../customXml/item15.xml"/><Relationship Id="rId23" Type="http://schemas.openxmlformats.org/officeDocument/2006/relationships/customXml" Target="../customXml/item23.xml"/><Relationship Id="rId28" Type="http://schemas.openxmlformats.org/officeDocument/2006/relationships/customXml" Target="../customXml/item28.xml"/><Relationship Id="rId36" Type="http://schemas.openxmlformats.org/officeDocument/2006/relationships/slide" Target="slides/slide4.xml"/><Relationship Id="rId49" Type="http://schemas.openxmlformats.org/officeDocument/2006/relationships/slide" Target="slides/slide17.xml"/><Relationship Id="rId57" Type="http://schemas.openxmlformats.org/officeDocument/2006/relationships/slide" Target="slides/slide25.xml"/><Relationship Id="rId10" Type="http://schemas.openxmlformats.org/officeDocument/2006/relationships/customXml" Target="../customXml/item10.xml"/><Relationship Id="rId31" Type="http://schemas.openxmlformats.org/officeDocument/2006/relationships/customXml" Target="../customXml/item31.xml"/><Relationship Id="rId44" Type="http://schemas.openxmlformats.org/officeDocument/2006/relationships/slide" Target="slides/slide12.xml"/><Relationship Id="rId52" Type="http://schemas.openxmlformats.org/officeDocument/2006/relationships/slide" Target="slides/slide20.xml"/><Relationship Id="rId60" Type="http://schemas.openxmlformats.org/officeDocument/2006/relationships/slide" Target="slides/slide28.xml"/><Relationship Id="rId65" Type="http://schemas.openxmlformats.org/officeDocument/2006/relationships/slide" Target="slides/slide33.xml"/><Relationship Id="rId73" Type="http://schemas.openxmlformats.org/officeDocument/2006/relationships/slide" Target="slides/slide41.xml"/><Relationship Id="rId78" Type="http://schemas.openxmlformats.org/officeDocument/2006/relationships/slide" Target="slides/slide46.xml"/><Relationship Id="rId81" Type="http://schemas.openxmlformats.org/officeDocument/2006/relationships/slide" Target="slides/slide49.xml"/><Relationship Id="rId86" Type="http://schemas.openxmlformats.org/officeDocument/2006/relationships/slide" Target="slides/slide54.xml"/><Relationship Id="rId94"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customXml" Target="../customXml/item9.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svg>
</file>

<file path=ppt/media/image3.svg>
</file>

<file path=ppt/media/image30.png>
</file>

<file path=ppt/media/image31.svg>
</file>

<file path=ppt/media/image32.png>
</file>

<file path=ppt/media/image33.sv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svg>
</file>

<file path=ppt/media/image50.png>
</file>

<file path=ppt/media/image51.png>
</file>

<file path=ppt/media/image52.png>
</file>

<file path=ppt/media/image53.png>
</file>

<file path=ppt/media/image54.png>
</file>

<file path=ppt/media/image6.png>
</file>

<file path=ppt/media/image7.png>
</file>

<file path=ppt/media/image8.jpe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5FDF9A-7426-47E7-A184-7E2D8D8EFBF5}" type="datetimeFigureOut">
              <a:rPr lang="en-GB" smtClean="0"/>
              <a:t>14/01/2024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A7D0BA-0B26-4E65-8DFE-CE11DA959B03}" type="slidenum">
              <a:rPr lang="en-GB" smtClean="0"/>
              <a:t>‹#›</a:t>
            </a:fld>
            <a:endParaRPr lang="en-GB"/>
          </a:p>
        </p:txBody>
      </p:sp>
    </p:spTree>
    <p:extLst>
      <p:ext uri="{BB962C8B-B14F-4D97-AF65-F5344CB8AC3E}">
        <p14:creationId xmlns:p14="http://schemas.microsoft.com/office/powerpoint/2010/main" val="13983263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Hiya, I’m </a:t>
            </a:r>
            <a:r>
              <a:rPr lang="en-GB" b="1" dirty="0"/>
              <a:t>Fydar</a:t>
            </a:r>
            <a:r>
              <a:rPr lang="en-GB" dirty="0"/>
              <a:t>.</a:t>
            </a:r>
          </a:p>
          <a:p>
            <a:endParaRPr lang="en-GB" dirty="0"/>
          </a:p>
          <a:p>
            <a:r>
              <a:rPr lang="en-GB" dirty="0"/>
              <a:t>I’m a former student here at Northbrook!</a:t>
            </a:r>
          </a:p>
          <a:p>
            <a:endParaRPr lang="en-GB" dirty="0"/>
          </a:p>
          <a:p>
            <a:r>
              <a:rPr lang="en-GB" dirty="0"/>
              <a:t>I studied under </a:t>
            </a:r>
            <a:r>
              <a:rPr lang="en-GB" b="1" dirty="0"/>
              <a:t>Cas</a:t>
            </a:r>
            <a:r>
              <a:rPr lang="en-GB" dirty="0"/>
              <a:t> and </a:t>
            </a:r>
            <a:r>
              <a:rPr lang="en-GB" b="1" dirty="0"/>
              <a:t>Rob</a:t>
            </a:r>
            <a:r>
              <a:rPr lang="en-GB" dirty="0"/>
              <a:t> in the same year as </a:t>
            </a:r>
            <a:r>
              <a:rPr lang="en-GB" b="1" dirty="0"/>
              <a:t>Will</a:t>
            </a:r>
            <a:r>
              <a:rPr lang="en-GB" dirty="0"/>
              <a:t> here.</a:t>
            </a:r>
          </a:p>
          <a:p>
            <a:endParaRPr lang="en-GB" dirty="0"/>
          </a:p>
          <a:p>
            <a:r>
              <a:rPr lang="en-GB" dirty="0"/>
              <a:t>I remember sitting in those chairs watching these same talks over 6 years ago now. </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So… </a:t>
            </a:r>
            <a:r>
              <a:rPr lang="en-GB" b="1" dirty="0"/>
              <a:t>What do I do?</a:t>
            </a:r>
          </a:p>
        </p:txBody>
      </p:sp>
      <p:sp>
        <p:nvSpPr>
          <p:cNvPr id="4" name="Slide Number Placeholder 3"/>
          <p:cNvSpPr>
            <a:spLocks noGrp="1"/>
          </p:cNvSpPr>
          <p:nvPr>
            <p:ph type="sldNum" sz="quarter" idx="5"/>
          </p:nvPr>
        </p:nvSpPr>
        <p:spPr/>
        <p:txBody>
          <a:bodyPr/>
          <a:lstStyle/>
          <a:p>
            <a:fld id="{F4A7D0BA-0B26-4E65-8DFE-CE11DA959B03}" type="slidenum">
              <a:rPr lang="en-GB" smtClean="0"/>
              <a:t>1</a:t>
            </a:fld>
            <a:endParaRPr lang="en-GB" dirty="0"/>
          </a:p>
        </p:txBody>
      </p:sp>
    </p:spTree>
    <p:extLst>
      <p:ext uri="{BB962C8B-B14F-4D97-AF65-F5344CB8AC3E}">
        <p14:creationId xmlns:p14="http://schemas.microsoft.com/office/powerpoint/2010/main" val="29111945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And finally, I joined Radical Forge. I’m currently working at Radical Forge remotely, we’re a studio based up north in Middlesborough.</a:t>
            </a:r>
          </a:p>
          <a:p>
            <a:endParaRPr lang="en-GB" baseline="0" dirty="0"/>
          </a:p>
          <a:p>
            <a:r>
              <a:rPr lang="en-GB" baseline="0" dirty="0"/>
              <a:t>I love my coworkers here at Radical Forge. I think some of my best work I have done whilst working at Radical Forge.</a:t>
            </a:r>
          </a:p>
          <a:p>
            <a:endParaRPr lang="en-GB" baseline="0" dirty="0"/>
          </a:p>
          <a:p>
            <a:r>
              <a:rPr lang="en-GB" baseline="0" dirty="0"/>
              <a:t>As I mentioned, I’m currently a Senior Tools Programmer at Radical Forge, and we’ll see more about what this entails later.</a:t>
            </a:r>
          </a:p>
        </p:txBody>
      </p:sp>
      <p:sp>
        <p:nvSpPr>
          <p:cNvPr id="4" name="Slide Number Placeholder 3"/>
          <p:cNvSpPr>
            <a:spLocks noGrp="1"/>
          </p:cNvSpPr>
          <p:nvPr>
            <p:ph type="sldNum" sz="quarter" idx="5"/>
          </p:nvPr>
        </p:nvSpPr>
        <p:spPr/>
        <p:txBody>
          <a:bodyPr/>
          <a:lstStyle/>
          <a:p>
            <a:fld id="{F4A7D0BA-0B26-4E65-8DFE-CE11DA959B03}" type="slidenum">
              <a:rPr lang="en-GB" smtClean="0"/>
              <a:t>10</a:t>
            </a:fld>
            <a:endParaRPr lang="en-GB"/>
          </a:p>
        </p:txBody>
      </p:sp>
    </p:spTree>
    <p:extLst>
      <p:ext uri="{BB962C8B-B14F-4D97-AF65-F5344CB8AC3E}">
        <p14:creationId xmlns:p14="http://schemas.microsoft.com/office/powerpoint/2010/main" val="41048925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Here are some of the games I’ve worked on for my career.</a:t>
            </a:r>
          </a:p>
          <a:p>
            <a:endParaRPr lang="en-GB" baseline="0" dirty="0"/>
          </a:p>
          <a:p>
            <a:r>
              <a:rPr lang="en-GB" baseline="0" dirty="0"/>
              <a:t>Eitr was the indie title I made working part-time at College with </a:t>
            </a:r>
            <a:r>
              <a:rPr lang="en-GB" baseline="0" dirty="0" err="1"/>
              <a:t>Devolver</a:t>
            </a:r>
            <a:r>
              <a:rPr lang="en-GB" baseline="0" dirty="0"/>
              <a:t> Digital.</a:t>
            </a:r>
          </a:p>
          <a:p>
            <a:r>
              <a:rPr lang="en-GB" baseline="0" dirty="0"/>
              <a:t>This game unfortunately lost funding and never released, which is a shame.</a:t>
            </a:r>
          </a:p>
          <a:p>
            <a:r>
              <a:rPr lang="en-GB" baseline="0" dirty="0"/>
              <a:t>To this day this is the </a:t>
            </a:r>
            <a:r>
              <a:rPr lang="en-GB" b="1" baseline="0" dirty="0"/>
              <a:t>only</a:t>
            </a:r>
            <a:r>
              <a:rPr lang="en-GB" baseline="0" dirty="0"/>
              <a:t> </a:t>
            </a:r>
            <a:r>
              <a:rPr lang="en-GB" baseline="0" dirty="0" err="1"/>
              <a:t>Devolver</a:t>
            </a:r>
            <a:r>
              <a:rPr lang="en-GB" baseline="0" dirty="0"/>
              <a:t> Digital title that was announced in such a public manor and never finished. </a:t>
            </a:r>
          </a:p>
          <a:p>
            <a:r>
              <a:rPr lang="en-GB" baseline="0" dirty="0"/>
              <a:t>Everyone at </a:t>
            </a:r>
            <a:r>
              <a:rPr lang="en-GB" baseline="0" dirty="0" err="1"/>
              <a:t>Devolver</a:t>
            </a:r>
            <a:r>
              <a:rPr lang="en-GB" baseline="0" dirty="0"/>
              <a:t> knows </a:t>
            </a:r>
            <a:r>
              <a:rPr lang="en-GB" baseline="0" dirty="0" err="1"/>
              <a:t>Eitr</a:t>
            </a:r>
            <a:r>
              <a:rPr lang="en-GB" baseline="0" dirty="0"/>
              <a:t> as THAT game.</a:t>
            </a:r>
          </a:p>
          <a:p>
            <a:endParaRPr lang="en-GB" baseline="0" dirty="0"/>
          </a:p>
          <a:p>
            <a:r>
              <a:rPr lang="en-GB" baseline="0" dirty="0"/>
              <a:t>Then I worked on LEGO Star Wars Battles, a mobile clash-of-clans clone.</a:t>
            </a:r>
          </a:p>
          <a:p>
            <a:r>
              <a:rPr lang="en-GB" baseline="0" dirty="0"/>
              <a:t>I made the game servers and many of the databases that make up the game.</a:t>
            </a:r>
          </a:p>
          <a:p>
            <a:endParaRPr lang="en-GB" baseline="0" dirty="0"/>
          </a:p>
          <a:p>
            <a:r>
              <a:rPr lang="en-GB" baseline="0" dirty="0"/>
              <a:t>Then, when I went to Cloud Imperium Games, I was working on both Star Citizen and Squadron 42.</a:t>
            </a:r>
          </a:p>
          <a:p>
            <a:r>
              <a:rPr lang="en-GB" baseline="0" dirty="0"/>
              <a:t>Here I made lots of tools to manage the game data.</a:t>
            </a:r>
          </a:p>
          <a:p>
            <a:endParaRPr lang="en-GB" baseline="0" dirty="0"/>
          </a:p>
          <a:p>
            <a:r>
              <a:rPr lang="en-GB" baseline="0" dirty="0"/>
              <a:t>Then at Hardball I worked on a little title called Outrage.</a:t>
            </a:r>
          </a:p>
          <a:p>
            <a:endParaRPr lang="en-GB" baseline="0" dirty="0"/>
          </a:p>
          <a:p>
            <a:r>
              <a:rPr lang="en-GB" baseline="0" dirty="0"/>
              <a:t>And finally, what I’ve been doing for the last year and a half; working on a title at Radical Forge. I can’t say anything about the game unfortunately because the trailer releases on Wednesday; but this is the cover art that is public so I’m not breaking any NDAs.</a:t>
            </a:r>
          </a:p>
          <a:p>
            <a:endParaRPr lang="en-GB" baseline="0" dirty="0"/>
          </a:p>
          <a:p>
            <a:r>
              <a:rPr lang="en-GB" baseline="0" dirty="0"/>
              <a:t>I wish I could show you all the trailer because I actually made a lot of tools to enable the marketing team to record the trailer.</a:t>
            </a:r>
          </a:p>
        </p:txBody>
      </p:sp>
      <p:sp>
        <p:nvSpPr>
          <p:cNvPr id="4" name="Slide Number Placeholder 3"/>
          <p:cNvSpPr>
            <a:spLocks noGrp="1"/>
          </p:cNvSpPr>
          <p:nvPr>
            <p:ph type="sldNum" sz="quarter" idx="5"/>
          </p:nvPr>
        </p:nvSpPr>
        <p:spPr/>
        <p:txBody>
          <a:bodyPr/>
          <a:lstStyle/>
          <a:p>
            <a:fld id="{F4A7D0BA-0B26-4E65-8DFE-CE11DA959B03}" type="slidenum">
              <a:rPr lang="en-GB" smtClean="0"/>
              <a:t>11</a:t>
            </a:fld>
            <a:endParaRPr lang="en-GB"/>
          </a:p>
        </p:txBody>
      </p:sp>
    </p:spTree>
    <p:extLst>
      <p:ext uri="{BB962C8B-B14F-4D97-AF65-F5344CB8AC3E}">
        <p14:creationId xmlns:p14="http://schemas.microsoft.com/office/powerpoint/2010/main" val="16416188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t>What do I do?</a:t>
            </a:r>
          </a:p>
          <a:p>
            <a:endParaRPr lang="en-GB" b="0" i="0" dirty="0"/>
          </a:p>
          <a:p>
            <a:r>
              <a:rPr lang="en-GB" b="0" i="0" dirty="0"/>
              <a:t>I’m going to share with you what a normal interaction with a </a:t>
            </a:r>
            <a:r>
              <a:rPr lang="en-GB" b="1" i="0" dirty="0"/>
              <a:t>Tools Programmer </a:t>
            </a:r>
            <a:r>
              <a:rPr lang="en-GB" b="0" i="0" dirty="0"/>
              <a:t>might look like.</a:t>
            </a:r>
          </a:p>
          <a:p>
            <a:endParaRPr lang="en-GB" b="0" i="0" dirty="0"/>
          </a:p>
          <a:p>
            <a:r>
              <a:rPr lang="en-GB" b="0" i="0" dirty="0"/>
              <a:t>Along with how you as an Artist or a Designer might be connected with your local </a:t>
            </a:r>
            <a:r>
              <a:rPr lang="en-GB" b="1" i="0" dirty="0"/>
              <a:t>Tools Programmer </a:t>
            </a:r>
            <a:r>
              <a:rPr lang="en-GB" b="0" i="0" dirty="0"/>
              <a:t>or just programmers more generally.</a:t>
            </a:r>
          </a:p>
          <a:p>
            <a:endParaRPr lang="en-GB"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t>But, to do that. I’m going to need </a:t>
            </a:r>
            <a:r>
              <a:rPr lang="en-GB" sz="1200" dirty="0">
                <a:solidFill>
                  <a:schemeClr val="bg1">
                    <a:lumMod val="95000"/>
                  </a:schemeClr>
                </a:solidFill>
              </a:rPr>
              <a:t>an </a:t>
            </a:r>
            <a:r>
              <a:rPr lang="en-GB" sz="1200" b="1" spc="100" dirty="0">
                <a:solidFill>
                  <a:schemeClr val="bg1">
                    <a:lumMod val="95000"/>
                  </a:schemeClr>
                </a:solidFill>
              </a:rPr>
              <a:t>artist</a:t>
            </a:r>
            <a:r>
              <a:rPr lang="en-GB" sz="1200" dirty="0">
                <a:solidFill>
                  <a:schemeClr val="bg1">
                    <a:lumMod val="95000"/>
                  </a:schemeClr>
                </a:solidFill>
              </a:rPr>
              <a:t> volunteer!</a:t>
            </a:r>
          </a:p>
          <a:p>
            <a:endParaRPr lang="en-GB" b="0" i="0" dirty="0"/>
          </a:p>
        </p:txBody>
      </p:sp>
      <p:sp>
        <p:nvSpPr>
          <p:cNvPr id="4" name="Slide Number Placeholder 3"/>
          <p:cNvSpPr>
            <a:spLocks noGrp="1"/>
          </p:cNvSpPr>
          <p:nvPr>
            <p:ph type="sldNum" sz="quarter" idx="5"/>
          </p:nvPr>
        </p:nvSpPr>
        <p:spPr/>
        <p:txBody>
          <a:bodyPr/>
          <a:lstStyle/>
          <a:p>
            <a:fld id="{F4A7D0BA-0B26-4E65-8DFE-CE11DA959B03}" type="slidenum">
              <a:rPr lang="en-GB" smtClean="0"/>
              <a:t>12</a:t>
            </a:fld>
            <a:endParaRPr lang="en-GB"/>
          </a:p>
        </p:txBody>
      </p:sp>
    </p:spTree>
    <p:extLst>
      <p:ext uri="{BB962C8B-B14F-4D97-AF65-F5344CB8AC3E}">
        <p14:creationId xmlns:p14="http://schemas.microsoft.com/office/powerpoint/2010/main" val="4830702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t>I need an </a:t>
            </a:r>
            <a:r>
              <a:rPr lang="en-GB" b="1" i="0" dirty="0"/>
              <a:t>Artist</a:t>
            </a:r>
            <a:r>
              <a:rPr lang="en-GB" b="0" i="0" dirty="0"/>
              <a:t> as a </a:t>
            </a:r>
            <a:r>
              <a:rPr lang="en-GB" b="1" i="0" dirty="0"/>
              <a:t>volunteer</a:t>
            </a:r>
            <a:r>
              <a:rPr lang="en-GB" b="0" i="0" dirty="0"/>
              <a:t>.</a:t>
            </a:r>
          </a:p>
          <a:p>
            <a:endParaRPr lang="en-GB" b="0" i="0" dirty="0"/>
          </a:p>
          <a:p>
            <a:r>
              <a:rPr lang="en-GB" b="0" i="0" dirty="0"/>
              <a:t>I will need you to be able to paint shapes so it’s nothing complicated, but I am trying to tell a story about being an </a:t>
            </a:r>
            <a:r>
              <a:rPr lang="en-GB" b="1" i="0" dirty="0"/>
              <a:t>artist</a:t>
            </a:r>
            <a:r>
              <a:rPr lang="en-GB" b="0" i="0" dirty="0"/>
              <a:t> working in the industry.</a:t>
            </a:r>
          </a:p>
          <a:p>
            <a:endParaRPr lang="en-GB" b="0" i="0" dirty="0"/>
          </a:p>
          <a:p>
            <a:r>
              <a:rPr lang="en-GB" b="0" i="0" dirty="0"/>
              <a:t>Raise your hands if you're interested.</a:t>
            </a:r>
          </a:p>
        </p:txBody>
      </p:sp>
      <p:sp>
        <p:nvSpPr>
          <p:cNvPr id="4" name="Slide Number Placeholder 3"/>
          <p:cNvSpPr>
            <a:spLocks noGrp="1"/>
          </p:cNvSpPr>
          <p:nvPr>
            <p:ph type="sldNum" sz="quarter" idx="5"/>
          </p:nvPr>
        </p:nvSpPr>
        <p:spPr/>
        <p:txBody>
          <a:bodyPr/>
          <a:lstStyle/>
          <a:p>
            <a:fld id="{F4A7D0BA-0B26-4E65-8DFE-CE11DA959B03}" type="slidenum">
              <a:rPr lang="en-GB" smtClean="0"/>
              <a:t>13</a:t>
            </a:fld>
            <a:endParaRPr lang="en-GB"/>
          </a:p>
        </p:txBody>
      </p:sp>
    </p:spTree>
    <p:extLst>
      <p:ext uri="{BB962C8B-B14F-4D97-AF65-F5344CB8AC3E}">
        <p14:creationId xmlns:p14="http://schemas.microsoft.com/office/powerpoint/2010/main" val="42037960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err="1"/>
              <a:t>Sooo</a:t>
            </a:r>
            <a:r>
              <a:rPr lang="en-GB" b="1" i="0" dirty="0"/>
              <a:t>… What do we have here?</a:t>
            </a:r>
          </a:p>
          <a:p>
            <a:endParaRPr lang="en-GB" b="1" i="0" dirty="0"/>
          </a:p>
          <a:p>
            <a:r>
              <a:rPr lang="en-GB" i="0" dirty="0"/>
              <a:t>Our brave artist volunteer has Infront of them…</a:t>
            </a:r>
          </a:p>
          <a:p>
            <a:endParaRPr lang="en-GB" i="0" dirty="0"/>
          </a:p>
          <a:p>
            <a:r>
              <a:rPr lang="en-GB" i="0" dirty="0"/>
              <a:t>In their inventory.</a:t>
            </a:r>
          </a:p>
          <a:p>
            <a:endParaRPr lang="en-GB" b="0" i="0" dirty="0"/>
          </a:p>
        </p:txBody>
      </p:sp>
      <p:sp>
        <p:nvSpPr>
          <p:cNvPr id="4" name="Slide Number Placeholder 3"/>
          <p:cNvSpPr>
            <a:spLocks noGrp="1"/>
          </p:cNvSpPr>
          <p:nvPr>
            <p:ph type="sldNum" sz="quarter" idx="5"/>
          </p:nvPr>
        </p:nvSpPr>
        <p:spPr/>
        <p:txBody>
          <a:bodyPr/>
          <a:lstStyle/>
          <a:p>
            <a:fld id="{F4A7D0BA-0B26-4E65-8DFE-CE11DA959B03}" type="slidenum">
              <a:rPr lang="en-GB" smtClean="0"/>
              <a:t>14</a:t>
            </a:fld>
            <a:endParaRPr lang="en-GB"/>
          </a:p>
        </p:txBody>
      </p:sp>
    </p:spTree>
    <p:extLst>
      <p:ext uri="{BB962C8B-B14F-4D97-AF65-F5344CB8AC3E}">
        <p14:creationId xmlns:p14="http://schemas.microsoft.com/office/powerpoint/2010/main" val="14940772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i="0" dirty="0"/>
              <a:t>Our brave artist volunteer has Infront of them…</a:t>
            </a:r>
          </a:p>
          <a:p>
            <a:endParaRPr lang="en-GB" i="0" dirty="0"/>
          </a:p>
          <a:p>
            <a:r>
              <a:rPr lang="en-GB" i="0" dirty="0"/>
              <a:t>In their inventory.</a:t>
            </a:r>
          </a:p>
        </p:txBody>
      </p:sp>
      <p:sp>
        <p:nvSpPr>
          <p:cNvPr id="4" name="Slide Number Placeholder 3"/>
          <p:cNvSpPr>
            <a:spLocks noGrp="1"/>
          </p:cNvSpPr>
          <p:nvPr>
            <p:ph type="sldNum" sz="quarter" idx="5"/>
          </p:nvPr>
        </p:nvSpPr>
        <p:spPr/>
        <p:txBody>
          <a:bodyPr/>
          <a:lstStyle/>
          <a:p>
            <a:fld id="{F4A7D0BA-0B26-4E65-8DFE-CE11DA959B03}" type="slidenum">
              <a:rPr lang="en-GB" smtClean="0"/>
              <a:t>15</a:t>
            </a:fld>
            <a:endParaRPr lang="en-GB"/>
          </a:p>
        </p:txBody>
      </p:sp>
    </p:spTree>
    <p:extLst>
      <p:ext uri="{BB962C8B-B14F-4D97-AF65-F5344CB8AC3E}">
        <p14:creationId xmlns:p14="http://schemas.microsoft.com/office/powerpoint/2010/main" val="13530384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a:t>Some Acrylic Paints, in Crimson Red</a:t>
            </a:r>
            <a:r>
              <a:rPr lang="en-GB" b="0" i="0" dirty="0"/>
              <a:t>, in that paint tray over there.</a:t>
            </a:r>
            <a:endParaRPr lang="en-GB" i="0" dirty="0"/>
          </a:p>
        </p:txBody>
      </p:sp>
      <p:sp>
        <p:nvSpPr>
          <p:cNvPr id="4" name="Slide Number Placeholder 3"/>
          <p:cNvSpPr>
            <a:spLocks noGrp="1"/>
          </p:cNvSpPr>
          <p:nvPr>
            <p:ph type="sldNum" sz="quarter" idx="5"/>
          </p:nvPr>
        </p:nvSpPr>
        <p:spPr/>
        <p:txBody>
          <a:bodyPr/>
          <a:lstStyle/>
          <a:p>
            <a:fld id="{F4A7D0BA-0B26-4E65-8DFE-CE11DA959B03}" type="slidenum">
              <a:rPr lang="en-GB" smtClean="0"/>
              <a:t>16</a:t>
            </a:fld>
            <a:endParaRPr lang="en-GB"/>
          </a:p>
        </p:txBody>
      </p:sp>
    </p:spTree>
    <p:extLst>
      <p:ext uri="{BB962C8B-B14F-4D97-AF65-F5344CB8AC3E}">
        <p14:creationId xmlns:p14="http://schemas.microsoft.com/office/powerpoint/2010/main" val="39969981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a:t>And some Paint Brushes</a:t>
            </a:r>
          </a:p>
          <a:p>
            <a:endParaRPr lang="en-GB" b="1" i="0" dirty="0"/>
          </a:p>
          <a:p>
            <a:r>
              <a:rPr lang="en-GB" b="0" i="0" dirty="0"/>
              <a:t>Quite small brushes, probably more suited to delicate detail work than anything else.</a:t>
            </a:r>
          </a:p>
        </p:txBody>
      </p:sp>
      <p:sp>
        <p:nvSpPr>
          <p:cNvPr id="4" name="Slide Number Placeholder 3"/>
          <p:cNvSpPr>
            <a:spLocks noGrp="1"/>
          </p:cNvSpPr>
          <p:nvPr>
            <p:ph type="sldNum" sz="quarter" idx="5"/>
          </p:nvPr>
        </p:nvSpPr>
        <p:spPr/>
        <p:txBody>
          <a:bodyPr/>
          <a:lstStyle/>
          <a:p>
            <a:fld id="{F4A7D0BA-0B26-4E65-8DFE-CE11DA959B03}" type="slidenum">
              <a:rPr lang="en-GB" smtClean="0"/>
              <a:t>17</a:t>
            </a:fld>
            <a:endParaRPr lang="en-GB"/>
          </a:p>
        </p:txBody>
      </p:sp>
    </p:spTree>
    <p:extLst>
      <p:ext uri="{BB962C8B-B14F-4D97-AF65-F5344CB8AC3E}">
        <p14:creationId xmlns:p14="http://schemas.microsoft.com/office/powerpoint/2010/main" val="16643775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i="0" dirty="0"/>
              <a:t>So, let’s begin!</a:t>
            </a:r>
          </a:p>
          <a:p>
            <a:endParaRPr lang="en-GB" i="0" dirty="0"/>
          </a:p>
          <a:p>
            <a:r>
              <a:rPr lang="en-GB" i="0" dirty="0"/>
              <a:t>You, brave artist, has just got their first job in the industry. Congratulations!</a:t>
            </a:r>
          </a:p>
          <a:p>
            <a:endParaRPr lang="en-GB" i="0" dirty="0"/>
          </a:p>
          <a:p>
            <a:r>
              <a:rPr lang="en-GB" i="0" dirty="0"/>
              <a:t>Today you are going to meet your team.</a:t>
            </a:r>
          </a:p>
          <a:p>
            <a:endParaRPr lang="en-GB"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i="0" dirty="0"/>
              <a:t>Here we have your DESIGNER.</a:t>
            </a:r>
          </a:p>
          <a:p>
            <a:endParaRPr lang="en-GB" i="0" dirty="0"/>
          </a:p>
        </p:txBody>
      </p:sp>
      <p:sp>
        <p:nvSpPr>
          <p:cNvPr id="4" name="Slide Number Placeholder 3"/>
          <p:cNvSpPr>
            <a:spLocks noGrp="1"/>
          </p:cNvSpPr>
          <p:nvPr>
            <p:ph type="sldNum" sz="quarter" idx="5"/>
          </p:nvPr>
        </p:nvSpPr>
        <p:spPr/>
        <p:txBody>
          <a:bodyPr/>
          <a:lstStyle/>
          <a:p>
            <a:fld id="{F4A7D0BA-0B26-4E65-8DFE-CE11DA959B03}" type="slidenum">
              <a:rPr lang="en-GB" smtClean="0"/>
              <a:t>18</a:t>
            </a:fld>
            <a:endParaRPr lang="en-GB"/>
          </a:p>
        </p:txBody>
      </p:sp>
    </p:spTree>
    <p:extLst>
      <p:ext uri="{BB962C8B-B14F-4D97-AF65-F5344CB8AC3E}">
        <p14:creationId xmlns:p14="http://schemas.microsoft.com/office/powerpoint/2010/main" val="35752471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a:t>Here we have your DESIGNER.</a:t>
            </a:r>
          </a:p>
          <a:p>
            <a:endParaRPr lang="en-GB" b="1" i="0" dirty="0"/>
          </a:p>
          <a:p>
            <a:r>
              <a:rPr lang="en-GB" b="0" i="0" dirty="0"/>
              <a:t>You’re going to have to work with them to get the specifications for the work your about to do.</a:t>
            </a:r>
          </a:p>
          <a:p>
            <a:endParaRPr lang="en-GB" b="0" i="0" dirty="0"/>
          </a:p>
          <a:p>
            <a:r>
              <a:rPr lang="en-GB" b="0" i="1" dirty="0"/>
              <a:t>The DESIGNER says:</a:t>
            </a:r>
          </a:p>
          <a:p>
            <a:endParaRPr lang="en-GB" b="0" i="0" dirty="0"/>
          </a:p>
          <a:p>
            <a:pPr>
              <a:lnSpc>
                <a:spcPct val="120000"/>
              </a:lnSpc>
            </a:pPr>
            <a:r>
              <a:rPr lang="en-GB" sz="1200" dirty="0" err="1"/>
              <a:t>Yo</a:t>
            </a:r>
            <a:r>
              <a:rPr lang="en-GB" sz="1200" dirty="0"/>
              <a:t>! Welcome to the team!</a:t>
            </a:r>
          </a:p>
          <a:p>
            <a:r>
              <a:rPr lang="en-GB" sz="1200" dirty="0"/>
              <a:t>I’ve got your tasks right here.</a:t>
            </a:r>
          </a:p>
        </p:txBody>
      </p:sp>
      <p:sp>
        <p:nvSpPr>
          <p:cNvPr id="4" name="Slide Number Placeholder 3"/>
          <p:cNvSpPr>
            <a:spLocks noGrp="1"/>
          </p:cNvSpPr>
          <p:nvPr>
            <p:ph type="sldNum" sz="quarter" idx="5"/>
          </p:nvPr>
        </p:nvSpPr>
        <p:spPr/>
        <p:txBody>
          <a:bodyPr/>
          <a:lstStyle/>
          <a:p>
            <a:fld id="{F4A7D0BA-0B26-4E65-8DFE-CE11DA959B03}" type="slidenum">
              <a:rPr lang="en-GB" smtClean="0"/>
              <a:t>19</a:t>
            </a:fld>
            <a:endParaRPr lang="en-GB"/>
          </a:p>
        </p:txBody>
      </p:sp>
    </p:spTree>
    <p:extLst>
      <p:ext uri="{BB962C8B-B14F-4D97-AF65-F5344CB8AC3E}">
        <p14:creationId xmlns:p14="http://schemas.microsoft.com/office/powerpoint/2010/main" val="42257167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a:t>
            </a:r>
            <a:r>
              <a:rPr lang="en-GB" b="1" dirty="0"/>
              <a:t>What do I do?</a:t>
            </a:r>
          </a:p>
          <a:p>
            <a:endParaRPr lang="en-GB" b="0" dirty="0">
              <a:solidFill>
                <a:srgbClr val="8899A6"/>
              </a:solidFill>
              <a:effectLst/>
              <a:latin typeface="TwitterChirp"/>
            </a:endParaRPr>
          </a:p>
          <a:p>
            <a:r>
              <a:rPr lang="en-GB" b="0" dirty="0">
                <a:solidFill>
                  <a:srgbClr val="8899A6"/>
                </a:solidFill>
                <a:effectLst/>
                <a:latin typeface="TwitterChirp"/>
              </a:rPr>
              <a:t>Well, my current position is as a </a:t>
            </a:r>
            <a:r>
              <a:rPr lang="en-GB" b="1" dirty="0">
                <a:solidFill>
                  <a:srgbClr val="8899A6"/>
                </a:solidFill>
                <a:effectLst/>
                <a:latin typeface="TwitterChirp"/>
              </a:rPr>
              <a:t>Senior Tools Engineer</a:t>
            </a:r>
            <a:r>
              <a:rPr lang="en-GB" b="0" dirty="0">
                <a:solidFill>
                  <a:srgbClr val="8899A6"/>
                </a:solidFill>
                <a:effectLst/>
                <a:latin typeface="TwitterChirp"/>
              </a:rPr>
              <a:t> at </a:t>
            </a:r>
            <a:r>
              <a:rPr lang="en-GB" b="1" dirty="0">
                <a:solidFill>
                  <a:srgbClr val="8899A6"/>
                </a:solidFill>
                <a:effectLst/>
                <a:latin typeface="TwitterChirp"/>
              </a:rPr>
              <a:t>Radical Forge</a:t>
            </a:r>
            <a:r>
              <a:rPr lang="en-GB" b="0" dirty="0">
                <a:solidFill>
                  <a:srgbClr val="8899A6"/>
                </a:solidFill>
                <a:effectLst/>
                <a:latin typeface="TwitterChirp"/>
              </a:rPr>
              <a:t>.</a:t>
            </a:r>
          </a:p>
        </p:txBody>
      </p:sp>
      <p:sp>
        <p:nvSpPr>
          <p:cNvPr id="4" name="Slide Number Placeholder 3"/>
          <p:cNvSpPr>
            <a:spLocks noGrp="1"/>
          </p:cNvSpPr>
          <p:nvPr>
            <p:ph type="sldNum" sz="quarter" idx="5"/>
          </p:nvPr>
        </p:nvSpPr>
        <p:spPr/>
        <p:txBody>
          <a:bodyPr/>
          <a:lstStyle/>
          <a:p>
            <a:fld id="{F4A7D0BA-0B26-4E65-8DFE-CE11DA959B03}" type="slidenum">
              <a:rPr lang="en-GB" smtClean="0"/>
              <a:t>2</a:t>
            </a:fld>
            <a:endParaRPr lang="en-GB" dirty="0"/>
          </a:p>
        </p:txBody>
      </p:sp>
    </p:spTree>
    <p:extLst>
      <p:ext uri="{BB962C8B-B14F-4D97-AF65-F5344CB8AC3E}">
        <p14:creationId xmlns:p14="http://schemas.microsoft.com/office/powerpoint/2010/main" val="27188458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1" dirty="0"/>
              <a:t>The DESIGNER says:</a:t>
            </a:r>
          </a:p>
          <a:p>
            <a:pPr>
              <a:lnSpc>
                <a:spcPct val="120000"/>
              </a:lnSpc>
            </a:pPr>
            <a:endParaRPr lang="en-GB" sz="1200" dirty="0"/>
          </a:p>
          <a:p>
            <a:pPr>
              <a:lnSpc>
                <a:spcPct val="120000"/>
              </a:lnSpc>
            </a:pPr>
            <a:r>
              <a:rPr lang="en-GB" sz="1200" dirty="0"/>
              <a:t>If you need help with anything, be sure to let either myself or </a:t>
            </a:r>
            <a:r>
              <a:rPr lang="en-GB" sz="1200" b="1" dirty="0"/>
              <a:t>THE PRODUCER </a:t>
            </a:r>
            <a:r>
              <a:rPr lang="en-GB" sz="1200" dirty="0"/>
              <a:t>know.</a:t>
            </a:r>
          </a:p>
          <a:p>
            <a:pPr>
              <a:lnSpc>
                <a:spcPct val="120000"/>
              </a:lnSpc>
            </a:pPr>
            <a:endParaRPr lang="en-GB" sz="1200" dirty="0"/>
          </a:p>
          <a:p>
            <a:pPr>
              <a:lnSpc>
                <a:spcPct val="120000"/>
              </a:lnSpc>
            </a:pPr>
            <a:endParaRPr lang="en-GB" sz="1200" dirty="0"/>
          </a:p>
        </p:txBody>
      </p:sp>
      <p:sp>
        <p:nvSpPr>
          <p:cNvPr id="4" name="Slide Number Placeholder 3"/>
          <p:cNvSpPr>
            <a:spLocks noGrp="1"/>
          </p:cNvSpPr>
          <p:nvPr>
            <p:ph type="sldNum" sz="quarter" idx="5"/>
          </p:nvPr>
        </p:nvSpPr>
        <p:spPr/>
        <p:txBody>
          <a:bodyPr/>
          <a:lstStyle/>
          <a:p>
            <a:fld id="{F4A7D0BA-0B26-4E65-8DFE-CE11DA959B03}" type="slidenum">
              <a:rPr lang="en-GB" smtClean="0"/>
              <a:t>20</a:t>
            </a:fld>
            <a:endParaRPr lang="en-GB"/>
          </a:p>
        </p:txBody>
      </p:sp>
    </p:spTree>
    <p:extLst>
      <p:ext uri="{BB962C8B-B14F-4D97-AF65-F5344CB8AC3E}">
        <p14:creationId xmlns:p14="http://schemas.microsoft.com/office/powerpoint/2010/main" val="3192181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1" dirty="0"/>
              <a:t>The DESIGNER says: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I need you to paint me a </a:t>
            </a:r>
            <a:r>
              <a:rPr lang="en-GB" sz="1200" b="1" dirty="0">
                <a:solidFill>
                  <a:srgbClr val="FF0000"/>
                </a:solidFill>
                <a:latin typeface="Calibri" panose="020F0502020204030204" pitchFamily="34" charset="0"/>
                <a:cs typeface="Calibri" panose="020F0502020204030204" pitchFamily="34" charset="0"/>
              </a:rPr>
              <a:t>RED SQUARE</a:t>
            </a:r>
            <a:r>
              <a:rPr lang="en-GB" sz="1200" dirty="0"/>
              <a:t>, approximately </a:t>
            </a:r>
            <a:r>
              <a:rPr lang="en-GB" sz="1200" b="1" dirty="0"/>
              <a:t>2cm x 2cm</a:t>
            </a:r>
            <a:r>
              <a:rPr lang="en-GB" sz="1200" dirty="0"/>
              <a:t>.</a:t>
            </a:r>
            <a:br>
              <a:rPr lang="en-GB" sz="1200" dirty="0"/>
            </a:br>
            <a:r>
              <a:rPr lang="en-GB" sz="1200" dirty="0"/>
              <a:t>Anywhere on the canvas will be fine.</a:t>
            </a:r>
          </a:p>
          <a:p>
            <a:endParaRPr lang="en-GB" i="0" dirty="0"/>
          </a:p>
          <a:p>
            <a:endParaRPr lang="en-GB" i="0" dirty="0"/>
          </a:p>
          <a:p>
            <a:r>
              <a:rPr lang="en-GB" i="0" dirty="0"/>
              <a:t>WAIT UNTIL A RED SQUARE HAS BEEN PAINTED.</a:t>
            </a:r>
          </a:p>
          <a:p>
            <a:endParaRPr lang="en-GB" i="0" dirty="0"/>
          </a:p>
          <a:p>
            <a:r>
              <a:rPr lang="en-GB" i="0" dirty="0"/>
              <a:t>Designer: “I think the players are really going to vibe with the </a:t>
            </a:r>
            <a:r>
              <a:rPr lang="en-GB" b="1" i="0" dirty="0"/>
              <a:t>RED SQUARE</a:t>
            </a:r>
            <a:r>
              <a:rPr lang="en-GB" i="0" dirty="0"/>
              <a:t>”</a:t>
            </a:r>
          </a:p>
          <a:p>
            <a:r>
              <a:rPr lang="en-GB" i="0" dirty="0"/>
              <a:t>Designer: “I’m so stoked about this </a:t>
            </a:r>
            <a:r>
              <a:rPr lang="en-GB" b="1" i="0" dirty="0"/>
              <a:t>RED SQUARE</a:t>
            </a:r>
            <a:r>
              <a:rPr lang="en-GB" i="0" dirty="0"/>
              <a:t>.”</a:t>
            </a:r>
          </a:p>
          <a:p>
            <a:r>
              <a:rPr lang="en-GB" i="0" dirty="0"/>
              <a:t>Designer: “It’s </a:t>
            </a:r>
            <a:r>
              <a:rPr lang="en-GB" i="0" dirty="0" err="1"/>
              <a:t>gonna</a:t>
            </a:r>
            <a:r>
              <a:rPr lang="en-GB" i="0" dirty="0"/>
              <a:t> have 4-corners, and it’s </a:t>
            </a:r>
            <a:r>
              <a:rPr lang="en-GB" i="0" dirty="0" err="1"/>
              <a:t>gonna</a:t>
            </a:r>
            <a:r>
              <a:rPr lang="en-GB" i="0" dirty="0"/>
              <a:t> have 4-edges.”</a:t>
            </a:r>
          </a:p>
        </p:txBody>
      </p:sp>
      <p:sp>
        <p:nvSpPr>
          <p:cNvPr id="4" name="Slide Number Placeholder 3"/>
          <p:cNvSpPr>
            <a:spLocks noGrp="1"/>
          </p:cNvSpPr>
          <p:nvPr>
            <p:ph type="sldNum" sz="quarter" idx="5"/>
          </p:nvPr>
        </p:nvSpPr>
        <p:spPr/>
        <p:txBody>
          <a:bodyPr/>
          <a:lstStyle/>
          <a:p>
            <a:fld id="{F4A7D0BA-0B26-4E65-8DFE-CE11DA959B03}" type="slidenum">
              <a:rPr lang="en-GB" smtClean="0"/>
              <a:t>21</a:t>
            </a:fld>
            <a:endParaRPr lang="en-GB"/>
          </a:p>
        </p:txBody>
      </p:sp>
    </p:spTree>
    <p:extLst>
      <p:ext uri="{BB962C8B-B14F-4D97-AF65-F5344CB8AC3E}">
        <p14:creationId xmlns:p14="http://schemas.microsoft.com/office/powerpoint/2010/main" val="26867711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1" dirty="0"/>
              <a:t>The DESIGNER says:</a:t>
            </a:r>
          </a:p>
          <a:p>
            <a:endParaRPr lang="en-GB" i="0" dirty="0"/>
          </a:p>
          <a:p>
            <a:r>
              <a:rPr lang="en-GB" i="0" dirty="0"/>
              <a:t>That’s great! I love </a:t>
            </a:r>
            <a:r>
              <a:rPr lang="en-GB" b="1" i="0" dirty="0"/>
              <a:t>RED SQUARE</a:t>
            </a:r>
            <a:r>
              <a:rPr lang="en-GB" i="0" dirty="0"/>
              <a:t>.</a:t>
            </a:r>
          </a:p>
        </p:txBody>
      </p:sp>
      <p:sp>
        <p:nvSpPr>
          <p:cNvPr id="4" name="Slide Number Placeholder 3"/>
          <p:cNvSpPr>
            <a:spLocks noGrp="1"/>
          </p:cNvSpPr>
          <p:nvPr>
            <p:ph type="sldNum" sz="quarter" idx="5"/>
          </p:nvPr>
        </p:nvSpPr>
        <p:spPr/>
        <p:txBody>
          <a:bodyPr/>
          <a:lstStyle/>
          <a:p>
            <a:fld id="{F4A7D0BA-0B26-4E65-8DFE-CE11DA959B03}" type="slidenum">
              <a:rPr lang="en-GB" smtClean="0"/>
              <a:t>22</a:t>
            </a:fld>
            <a:endParaRPr lang="en-GB"/>
          </a:p>
        </p:txBody>
      </p:sp>
    </p:spTree>
    <p:extLst>
      <p:ext uri="{BB962C8B-B14F-4D97-AF65-F5344CB8AC3E}">
        <p14:creationId xmlns:p14="http://schemas.microsoft.com/office/powerpoint/2010/main" val="39634216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1" dirty="0"/>
              <a:t>The DESIGNER says:</a:t>
            </a:r>
          </a:p>
          <a:p>
            <a:endParaRPr lang="en-GB" b="0" i="1" dirty="0"/>
          </a:p>
          <a:p>
            <a:r>
              <a:rPr lang="en-GB" b="0" i="0" dirty="0"/>
              <a:t>Can you paint me </a:t>
            </a:r>
            <a:r>
              <a:rPr lang="en-GB" b="1" i="0" dirty="0"/>
              <a:t>1 MORE RED SQUARE</a:t>
            </a:r>
            <a:r>
              <a:rPr lang="en-GB" b="0" i="0" dirty="0"/>
              <a:t>.</a:t>
            </a:r>
          </a:p>
        </p:txBody>
      </p:sp>
      <p:sp>
        <p:nvSpPr>
          <p:cNvPr id="4" name="Slide Number Placeholder 3"/>
          <p:cNvSpPr>
            <a:spLocks noGrp="1"/>
          </p:cNvSpPr>
          <p:nvPr>
            <p:ph type="sldNum" sz="quarter" idx="5"/>
          </p:nvPr>
        </p:nvSpPr>
        <p:spPr/>
        <p:txBody>
          <a:bodyPr/>
          <a:lstStyle/>
          <a:p>
            <a:fld id="{F4A7D0BA-0B26-4E65-8DFE-CE11DA959B03}" type="slidenum">
              <a:rPr lang="en-GB" smtClean="0"/>
              <a:t>23</a:t>
            </a:fld>
            <a:endParaRPr lang="en-GB"/>
          </a:p>
        </p:txBody>
      </p:sp>
    </p:spTree>
    <p:extLst>
      <p:ext uri="{BB962C8B-B14F-4D97-AF65-F5344CB8AC3E}">
        <p14:creationId xmlns:p14="http://schemas.microsoft.com/office/powerpoint/2010/main" val="34301891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a:t>Hello Producer:</a:t>
            </a:r>
          </a:p>
          <a:p>
            <a:endParaRPr lang="en-GB" b="1" i="0" dirty="0"/>
          </a:p>
          <a:p>
            <a:r>
              <a:rPr lang="en-GB" b="1" i="0" dirty="0"/>
              <a:t>The producer asks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How long do you think it will take you to paint </a:t>
            </a:r>
            <a:r>
              <a:rPr lang="en-GB" sz="1200" b="1" dirty="0"/>
              <a:t>1 MORE </a:t>
            </a:r>
            <a:r>
              <a:rPr lang="en-GB" sz="1200" b="1" dirty="0">
                <a:solidFill>
                  <a:srgbClr val="FF0000"/>
                </a:solidFill>
                <a:latin typeface="Calibri" panose="020F0502020204030204" pitchFamily="34" charset="0"/>
                <a:cs typeface="Calibri" panose="020F0502020204030204" pitchFamily="34" charset="0"/>
              </a:rPr>
              <a:t>RED SQUARE</a:t>
            </a:r>
            <a:r>
              <a:rPr lang="en-GB" sz="1200" dirty="0"/>
              <a:t>?</a:t>
            </a:r>
          </a:p>
          <a:p>
            <a:endParaRPr lang="en-GB" i="0" dirty="0"/>
          </a:p>
          <a:p>
            <a:r>
              <a:rPr lang="en-GB" i="0" dirty="0"/>
              <a:t>Good Question.</a:t>
            </a:r>
          </a:p>
          <a:p>
            <a:endParaRPr lang="en-GB" i="0" dirty="0"/>
          </a:p>
          <a:p>
            <a:r>
              <a:rPr lang="en-GB" i="0" dirty="0"/>
              <a:t>We’ve done it once before so… no longer than it took us the first time.</a:t>
            </a:r>
          </a:p>
          <a:p>
            <a:r>
              <a:rPr lang="en-GB" i="0" dirty="0"/>
              <a:t>Maybe even a slight bit faster as we’re getting more proficient at producing </a:t>
            </a:r>
            <a:r>
              <a:rPr lang="en-GB" b="1" i="0" dirty="0"/>
              <a:t>RED SQUARE</a:t>
            </a:r>
            <a:r>
              <a:rPr lang="en-GB" i="0" dirty="0"/>
              <a:t>.</a:t>
            </a:r>
          </a:p>
        </p:txBody>
      </p:sp>
      <p:sp>
        <p:nvSpPr>
          <p:cNvPr id="4" name="Slide Number Placeholder 3"/>
          <p:cNvSpPr>
            <a:spLocks noGrp="1"/>
          </p:cNvSpPr>
          <p:nvPr>
            <p:ph type="sldNum" sz="quarter" idx="5"/>
          </p:nvPr>
        </p:nvSpPr>
        <p:spPr/>
        <p:txBody>
          <a:bodyPr/>
          <a:lstStyle/>
          <a:p>
            <a:fld id="{F4A7D0BA-0B26-4E65-8DFE-CE11DA959B03}" type="slidenum">
              <a:rPr lang="en-GB" smtClean="0"/>
              <a:t>24</a:t>
            </a:fld>
            <a:endParaRPr lang="en-GB"/>
          </a:p>
        </p:txBody>
      </p:sp>
    </p:spTree>
    <p:extLst>
      <p:ext uri="{BB962C8B-B14F-4D97-AF65-F5344CB8AC3E}">
        <p14:creationId xmlns:p14="http://schemas.microsoft.com/office/powerpoint/2010/main" val="1509877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Alright, get to it. If you encounter any delays, then let me know and I’ll get the </a:t>
            </a:r>
            <a:r>
              <a:rPr lang="en-GB" sz="1200" b="1" dirty="0"/>
              <a:t>TOOLS PROGRAMMER</a:t>
            </a:r>
            <a:r>
              <a:rPr lang="en-GB" sz="1200" dirty="0"/>
              <a:t> to see if they can help you.</a:t>
            </a:r>
          </a:p>
          <a:p>
            <a:endParaRPr lang="en-GB" i="0" dirty="0"/>
          </a:p>
          <a:p>
            <a:r>
              <a:rPr lang="en-GB" i="0" dirty="0"/>
              <a:t>It’s important to let this guy know as soon as possible if the task is going to start to overrun, as it’s this guy's job to make sure the project is running on track and that you have all the support you need.</a:t>
            </a:r>
          </a:p>
          <a:p>
            <a:endParaRPr lang="en-GB" i="0" dirty="0"/>
          </a:p>
          <a:p>
            <a:r>
              <a:rPr lang="en-GB" b="1" i="0" dirty="0"/>
              <a:t>WAIT UNTIL THEY PAINT ANOTHER RED SQUARE.</a:t>
            </a:r>
          </a:p>
          <a:p>
            <a:endParaRPr lang="en-GB" b="1"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i="0" dirty="0"/>
              <a:t>Awesome work, we now have 2 RED SQUAREs.</a:t>
            </a:r>
          </a:p>
          <a:p>
            <a:endParaRPr lang="en-GB" b="1" i="0" dirty="0"/>
          </a:p>
        </p:txBody>
      </p:sp>
      <p:sp>
        <p:nvSpPr>
          <p:cNvPr id="4" name="Slide Number Placeholder 3"/>
          <p:cNvSpPr>
            <a:spLocks noGrp="1"/>
          </p:cNvSpPr>
          <p:nvPr>
            <p:ph type="sldNum" sz="quarter" idx="5"/>
          </p:nvPr>
        </p:nvSpPr>
        <p:spPr/>
        <p:txBody>
          <a:bodyPr/>
          <a:lstStyle/>
          <a:p>
            <a:fld id="{F4A7D0BA-0B26-4E65-8DFE-CE11DA959B03}" type="slidenum">
              <a:rPr lang="en-GB" smtClean="0"/>
              <a:t>25</a:t>
            </a:fld>
            <a:endParaRPr lang="en-GB"/>
          </a:p>
        </p:txBody>
      </p:sp>
    </p:spTree>
    <p:extLst>
      <p:ext uri="{BB962C8B-B14F-4D97-AF65-F5344CB8AC3E}">
        <p14:creationId xmlns:p14="http://schemas.microsoft.com/office/powerpoint/2010/main" val="13719084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i="0" dirty="0"/>
              <a:t>The designer then tells you that we are now going to be painting </a:t>
            </a:r>
            <a:r>
              <a:rPr lang="en-GB" b="1" i="0" dirty="0"/>
              <a:t>12 MORE RED SQUARE</a:t>
            </a:r>
            <a:r>
              <a:rPr lang="en-GB" i="0" dirty="0"/>
              <a:t>.</a:t>
            </a:r>
          </a:p>
          <a:p>
            <a:endParaRPr lang="en-GB" i="0" dirty="0"/>
          </a:p>
          <a:p>
            <a:endParaRPr lang="en-GB" i="0" dirty="0"/>
          </a:p>
        </p:txBody>
      </p:sp>
      <p:sp>
        <p:nvSpPr>
          <p:cNvPr id="4" name="Slide Number Placeholder 3"/>
          <p:cNvSpPr>
            <a:spLocks noGrp="1"/>
          </p:cNvSpPr>
          <p:nvPr>
            <p:ph type="sldNum" sz="quarter" idx="5"/>
          </p:nvPr>
        </p:nvSpPr>
        <p:spPr/>
        <p:txBody>
          <a:bodyPr/>
          <a:lstStyle/>
          <a:p>
            <a:fld id="{F4A7D0BA-0B26-4E65-8DFE-CE11DA959B03}" type="slidenum">
              <a:rPr lang="en-GB" smtClean="0"/>
              <a:t>26</a:t>
            </a:fld>
            <a:endParaRPr lang="en-GB"/>
          </a:p>
        </p:txBody>
      </p:sp>
    </p:spTree>
    <p:extLst>
      <p:ext uri="{BB962C8B-B14F-4D97-AF65-F5344CB8AC3E}">
        <p14:creationId xmlns:p14="http://schemas.microsoft.com/office/powerpoint/2010/main" val="21031557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a:t>And here comes the Producer, saying</a:t>
            </a:r>
          </a:p>
          <a:p>
            <a:endParaRPr lang="en-GB" b="1"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Woah! </a:t>
            </a:r>
            <a:r>
              <a:rPr lang="en-GB" sz="1200" b="1" dirty="0"/>
              <a:t>12 MORE </a:t>
            </a:r>
            <a:r>
              <a:rPr lang="en-GB" sz="1200" b="1" dirty="0">
                <a:solidFill>
                  <a:srgbClr val="FF0000"/>
                </a:solidFill>
                <a:latin typeface="Calibri" panose="020F0502020204030204" pitchFamily="34" charset="0"/>
                <a:cs typeface="Calibri" panose="020F0502020204030204" pitchFamily="34" charset="0"/>
              </a:rPr>
              <a:t>RED SQUARE</a:t>
            </a:r>
            <a:r>
              <a:rPr lang="en-GB" sz="1200" dirty="0"/>
              <a:t>?!?! That’ll take way too long!</a:t>
            </a:r>
          </a:p>
          <a:p>
            <a:endParaRPr lang="en-GB" i="0" dirty="0"/>
          </a:p>
          <a:p>
            <a:r>
              <a:rPr lang="en-GB" i="0" dirty="0"/>
              <a:t>So, the Producer comes to the Tools Programmer and asks…</a:t>
            </a:r>
          </a:p>
          <a:p>
            <a:endParaRPr lang="en-GB" i="0" dirty="0"/>
          </a:p>
        </p:txBody>
      </p:sp>
      <p:sp>
        <p:nvSpPr>
          <p:cNvPr id="4" name="Slide Number Placeholder 3"/>
          <p:cNvSpPr>
            <a:spLocks noGrp="1"/>
          </p:cNvSpPr>
          <p:nvPr>
            <p:ph type="sldNum" sz="quarter" idx="5"/>
          </p:nvPr>
        </p:nvSpPr>
        <p:spPr/>
        <p:txBody>
          <a:bodyPr/>
          <a:lstStyle/>
          <a:p>
            <a:fld id="{F4A7D0BA-0B26-4E65-8DFE-CE11DA959B03}" type="slidenum">
              <a:rPr lang="en-GB" smtClean="0"/>
              <a:t>27</a:t>
            </a:fld>
            <a:endParaRPr lang="en-GB"/>
          </a:p>
        </p:txBody>
      </p:sp>
    </p:spTree>
    <p:extLst>
      <p:ext uri="{BB962C8B-B14F-4D97-AF65-F5344CB8AC3E}">
        <p14:creationId xmlns:p14="http://schemas.microsoft.com/office/powerpoint/2010/main" val="2791016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i="0" dirty="0"/>
              <a:t>So, the Producer comes to the Tools Programmer and asks…</a:t>
            </a:r>
          </a:p>
          <a:p>
            <a:endParaRPr lang="en-GB" i="0" dirty="0"/>
          </a:p>
          <a:p>
            <a:r>
              <a:rPr lang="en-GB" i="0" dirty="0"/>
              <a:t>Hay, Tools Programmer.</a:t>
            </a:r>
          </a:p>
          <a:p>
            <a:endParaRPr lang="en-GB"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Have you got anything to make this easier?</a:t>
            </a:r>
          </a:p>
          <a:p>
            <a:endParaRPr lang="en-GB" i="0" dirty="0"/>
          </a:p>
        </p:txBody>
      </p:sp>
      <p:sp>
        <p:nvSpPr>
          <p:cNvPr id="4" name="Slide Number Placeholder 3"/>
          <p:cNvSpPr>
            <a:spLocks noGrp="1"/>
          </p:cNvSpPr>
          <p:nvPr>
            <p:ph type="sldNum" sz="quarter" idx="5"/>
          </p:nvPr>
        </p:nvSpPr>
        <p:spPr/>
        <p:txBody>
          <a:bodyPr/>
          <a:lstStyle/>
          <a:p>
            <a:fld id="{F4A7D0BA-0B26-4E65-8DFE-CE11DA959B03}" type="slidenum">
              <a:rPr lang="en-GB" smtClean="0"/>
              <a:t>28</a:t>
            </a:fld>
            <a:endParaRPr lang="en-GB"/>
          </a:p>
        </p:txBody>
      </p:sp>
    </p:spTree>
    <p:extLst>
      <p:ext uri="{BB962C8B-B14F-4D97-AF65-F5344CB8AC3E}">
        <p14:creationId xmlns:p14="http://schemas.microsoft.com/office/powerpoint/2010/main" val="2803560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a:t>And… As a matter of fact… I do!</a:t>
            </a:r>
          </a:p>
          <a:p>
            <a:endParaRPr lang="en-GB" b="1" i="0" dirty="0"/>
          </a:p>
          <a:p>
            <a:r>
              <a:rPr lang="en-GB" b="0" i="0" dirty="0"/>
              <a:t>The </a:t>
            </a:r>
            <a:r>
              <a:rPr lang="en-GB" b="1" i="0" dirty="0"/>
              <a:t>Tools Programmer </a:t>
            </a:r>
            <a:r>
              <a:rPr lang="en-GB" b="0" i="0" dirty="0"/>
              <a:t>can create bespoke tools to suit the game.</a:t>
            </a:r>
          </a:p>
          <a:p>
            <a:endParaRPr lang="en-GB" b="0" i="0" dirty="0"/>
          </a:p>
          <a:p>
            <a:r>
              <a:rPr lang="en-GB" b="0" i="0" dirty="0"/>
              <a:t>And now here’s a tool I produced to perform one task very well.</a:t>
            </a:r>
          </a:p>
          <a:p>
            <a:endParaRPr lang="en-GB" b="0" i="0" dirty="0"/>
          </a:p>
          <a:p>
            <a:r>
              <a:rPr lang="en-GB" b="0" i="0" dirty="0"/>
              <a:t>The STAMP.</a:t>
            </a:r>
          </a:p>
          <a:p>
            <a:endParaRPr lang="en-GB" b="0" i="0" dirty="0"/>
          </a:p>
          <a:p>
            <a:r>
              <a:rPr lang="en-GB" b="0" i="0" dirty="0"/>
              <a:t>With the Stamp we’re going to be able to quickly produce </a:t>
            </a:r>
            <a:r>
              <a:rPr lang="en-GB" b="1" i="0" dirty="0"/>
              <a:t>RED SQUARE</a:t>
            </a:r>
            <a:r>
              <a:rPr lang="en-GB" b="0" i="0" dirty="0"/>
              <a:t>.</a:t>
            </a:r>
          </a:p>
          <a:p>
            <a:r>
              <a:rPr lang="en-GB" b="0" i="0" dirty="0"/>
              <a:t>Or at least… I hope…</a:t>
            </a:r>
          </a:p>
        </p:txBody>
      </p:sp>
      <p:sp>
        <p:nvSpPr>
          <p:cNvPr id="4" name="Slide Number Placeholder 3"/>
          <p:cNvSpPr>
            <a:spLocks noGrp="1"/>
          </p:cNvSpPr>
          <p:nvPr>
            <p:ph type="sldNum" sz="quarter" idx="5"/>
          </p:nvPr>
        </p:nvSpPr>
        <p:spPr/>
        <p:txBody>
          <a:bodyPr/>
          <a:lstStyle/>
          <a:p>
            <a:fld id="{F4A7D0BA-0B26-4E65-8DFE-CE11DA959B03}" type="slidenum">
              <a:rPr lang="en-GB" smtClean="0"/>
              <a:t>29</a:t>
            </a:fld>
            <a:endParaRPr lang="en-GB"/>
          </a:p>
        </p:txBody>
      </p:sp>
    </p:spTree>
    <p:extLst>
      <p:ext uri="{BB962C8B-B14F-4D97-AF65-F5344CB8AC3E}">
        <p14:creationId xmlns:p14="http://schemas.microsoft.com/office/powerpoint/2010/main" val="36291057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a:solidFill>
                  <a:srgbClr val="8899A6"/>
                </a:solidFill>
                <a:effectLst/>
                <a:latin typeface="TwitterChirp"/>
              </a:rPr>
              <a:t>As a </a:t>
            </a:r>
            <a:r>
              <a:rPr lang="en-GB" b="1" dirty="0">
                <a:solidFill>
                  <a:srgbClr val="8899A6"/>
                </a:solidFill>
                <a:effectLst/>
                <a:latin typeface="TwitterChirp"/>
              </a:rPr>
              <a:t>Tools Engineer</a:t>
            </a:r>
            <a:r>
              <a:rPr lang="en-GB" b="0" dirty="0">
                <a:solidFill>
                  <a:srgbClr val="8899A6"/>
                </a:solidFill>
                <a:effectLst/>
                <a:latin typeface="TwitterChirp"/>
              </a:rPr>
              <a:t>; I make the </a:t>
            </a:r>
            <a:r>
              <a:rPr lang="en-GB" b="1" dirty="0">
                <a:solidFill>
                  <a:srgbClr val="8899A6"/>
                </a:solidFill>
                <a:effectLst/>
                <a:latin typeface="TwitterChirp"/>
              </a:rPr>
              <a:t>tools</a:t>
            </a:r>
            <a:r>
              <a:rPr lang="en-GB" b="0" dirty="0">
                <a:solidFill>
                  <a:srgbClr val="8899A6"/>
                </a:solidFill>
                <a:effectLst/>
                <a:latin typeface="TwitterChirp"/>
              </a:rPr>
              <a:t> that </a:t>
            </a:r>
            <a:r>
              <a:rPr lang="en-GB" b="1" dirty="0">
                <a:solidFill>
                  <a:srgbClr val="8899A6"/>
                </a:solidFill>
                <a:effectLst/>
                <a:latin typeface="TwitterChirp"/>
              </a:rPr>
              <a:t>other developers use </a:t>
            </a:r>
            <a:r>
              <a:rPr lang="en-GB" b="0" dirty="0">
                <a:solidFill>
                  <a:srgbClr val="8899A6"/>
                </a:solidFill>
                <a:effectLst/>
                <a:latin typeface="TwitterChirp"/>
              </a:rPr>
              <a:t>to make the </a:t>
            </a:r>
            <a:r>
              <a:rPr lang="en-GB" b="1" dirty="0">
                <a:solidFill>
                  <a:srgbClr val="8899A6"/>
                </a:solidFill>
                <a:effectLst/>
                <a:latin typeface="TwitterChirp"/>
              </a:rPr>
              <a:t>game.</a:t>
            </a:r>
          </a:p>
          <a:p>
            <a:endParaRPr lang="en-GB" b="0" dirty="0">
              <a:solidFill>
                <a:srgbClr val="8899A6"/>
              </a:solidFill>
              <a:effectLst/>
              <a:latin typeface="TwitterChirp"/>
            </a:endParaRPr>
          </a:p>
          <a:p>
            <a:r>
              <a:rPr lang="en-GB" b="0" dirty="0">
                <a:solidFill>
                  <a:srgbClr val="8899A6"/>
                </a:solidFill>
                <a:effectLst/>
                <a:latin typeface="TwitterChirp"/>
              </a:rPr>
              <a:t>- Be that enabling the </a:t>
            </a:r>
            <a:r>
              <a:rPr lang="en-GB" b="1" dirty="0">
                <a:solidFill>
                  <a:srgbClr val="8899A6"/>
                </a:solidFill>
                <a:effectLst/>
                <a:latin typeface="TwitterChirp"/>
              </a:rPr>
              <a:t>designers</a:t>
            </a:r>
            <a:r>
              <a:rPr lang="en-GB" b="0" dirty="0">
                <a:solidFill>
                  <a:srgbClr val="8899A6"/>
                </a:solidFill>
                <a:effectLst/>
                <a:latin typeface="TwitterChirp"/>
              </a:rPr>
              <a:t> to balance quests and items;</a:t>
            </a:r>
          </a:p>
          <a:p>
            <a:r>
              <a:rPr lang="en-GB" b="0" dirty="0">
                <a:solidFill>
                  <a:srgbClr val="8899A6"/>
                </a:solidFill>
                <a:effectLst/>
                <a:latin typeface="TwitterChirp"/>
              </a:rPr>
              <a:t>- Or enabling the </a:t>
            </a:r>
            <a:r>
              <a:rPr lang="en-GB" b="1" dirty="0">
                <a:solidFill>
                  <a:srgbClr val="8899A6"/>
                </a:solidFill>
                <a:effectLst/>
                <a:latin typeface="TwitterChirp"/>
              </a:rPr>
              <a:t>artists</a:t>
            </a:r>
            <a:r>
              <a:rPr lang="en-GB" b="0" dirty="0">
                <a:solidFill>
                  <a:srgbClr val="8899A6"/>
                </a:solidFill>
                <a:effectLst/>
                <a:latin typeface="TwitterChirp"/>
              </a:rPr>
              <a:t> in creating game-ready assets.</a:t>
            </a:r>
          </a:p>
          <a:p>
            <a:r>
              <a:rPr lang="en-GB" b="0" dirty="0">
                <a:solidFill>
                  <a:srgbClr val="8899A6"/>
                </a:solidFill>
                <a:effectLst/>
                <a:latin typeface="TwitterChirp"/>
              </a:rPr>
              <a:t>- Or just to speed up their workflows more generally.</a:t>
            </a:r>
          </a:p>
          <a:p>
            <a:endParaRPr lang="en-GB" b="0" dirty="0">
              <a:solidFill>
                <a:srgbClr val="8899A6"/>
              </a:solidFill>
              <a:effectLst/>
              <a:latin typeface="TwitterChirp"/>
            </a:endParaRPr>
          </a:p>
          <a:p>
            <a:r>
              <a:rPr lang="en-GB" b="0" dirty="0">
                <a:solidFill>
                  <a:srgbClr val="8899A6"/>
                </a:solidFill>
                <a:effectLst/>
                <a:latin typeface="TwitterChirp"/>
              </a:rPr>
              <a:t>Being a </a:t>
            </a:r>
            <a:r>
              <a:rPr lang="en-GB" b="1" dirty="0">
                <a:solidFill>
                  <a:srgbClr val="8899A6"/>
                </a:solidFill>
                <a:effectLst/>
                <a:latin typeface="TwitterChirp"/>
              </a:rPr>
              <a:t>Tools Engineer </a:t>
            </a:r>
            <a:r>
              <a:rPr lang="en-GB" b="0" dirty="0">
                <a:solidFill>
                  <a:srgbClr val="8899A6"/>
                </a:solidFill>
                <a:effectLst/>
                <a:latin typeface="TwitterChirp"/>
              </a:rPr>
              <a:t>is somewhat like being a </a:t>
            </a:r>
            <a:r>
              <a:rPr lang="en-GB" b="1" dirty="0">
                <a:solidFill>
                  <a:srgbClr val="8899A6"/>
                </a:solidFill>
                <a:effectLst/>
                <a:latin typeface="TwitterChirp"/>
              </a:rPr>
              <a:t>software developer</a:t>
            </a:r>
            <a:r>
              <a:rPr lang="en-GB" b="0" dirty="0">
                <a:solidFill>
                  <a:srgbClr val="8899A6"/>
                </a:solidFill>
                <a:effectLst/>
                <a:latin typeface="TwitterChirp"/>
              </a:rPr>
              <a:t>, but for your in-house developers.</a:t>
            </a:r>
          </a:p>
        </p:txBody>
      </p:sp>
      <p:sp>
        <p:nvSpPr>
          <p:cNvPr id="4" name="Slide Number Placeholder 3"/>
          <p:cNvSpPr>
            <a:spLocks noGrp="1"/>
          </p:cNvSpPr>
          <p:nvPr>
            <p:ph type="sldNum" sz="quarter" idx="5"/>
          </p:nvPr>
        </p:nvSpPr>
        <p:spPr/>
        <p:txBody>
          <a:bodyPr/>
          <a:lstStyle/>
          <a:p>
            <a:fld id="{F4A7D0BA-0B26-4E65-8DFE-CE11DA959B03}" type="slidenum">
              <a:rPr lang="en-GB" smtClean="0"/>
              <a:t>3</a:t>
            </a:fld>
            <a:endParaRPr lang="en-GB" dirty="0"/>
          </a:p>
        </p:txBody>
      </p:sp>
    </p:spTree>
    <p:extLst>
      <p:ext uri="{BB962C8B-B14F-4D97-AF65-F5344CB8AC3E}">
        <p14:creationId xmlns:p14="http://schemas.microsoft.com/office/powerpoint/2010/main" val="134738198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a:t>So, now that you are equipped with your new tool,</a:t>
            </a:r>
          </a:p>
          <a:p>
            <a:r>
              <a:rPr lang="en-GB" b="1" i="0" dirty="0"/>
              <a:t>the Producer asks whether you think you will be able to complete 12 MORE RED SQUARE in under a minute?</a:t>
            </a:r>
            <a:endParaRPr lang="en-GB" i="0" dirty="0"/>
          </a:p>
        </p:txBody>
      </p:sp>
      <p:sp>
        <p:nvSpPr>
          <p:cNvPr id="4" name="Slide Number Placeholder 3"/>
          <p:cNvSpPr>
            <a:spLocks noGrp="1"/>
          </p:cNvSpPr>
          <p:nvPr>
            <p:ph type="sldNum" sz="quarter" idx="5"/>
          </p:nvPr>
        </p:nvSpPr>
        <p:spPr/>
        <p:txBody>
          <a:bodyPr/>
          <a:lstStyle/>
          <a:p>
            <a:fld id="{F4A7D0BA-0B26-4E65-8DFE-CE11DA959B03}" type="slidenum">
              <a:rPr lang="en-GB" smtClean="0"/>
              <a:t>30</a:t>
            </a:fld>
            <a:endParaRPr lang="en-GB"/>
          </a:p>
        </p:txBody>
      </p:sp>
    </p:spTree>
    <p:extLst>
      <p:ext uri="{BB962C8B-B14F-4D97-AF65-F5344CB8AC3E}">
        <p14:creationId xmlns:p14="http://schemas.microsoft.com/office/powerpoint/2010/main" val="57487984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t>Whilst you as an artist are producing; you will be in constant communication with the Designers to make sure your art is fit for its gameplay purpose.</a:t>
            </a:r>
          </a:p>
          <a:p>
            <a:endParaRPr lang="en-GB" b="0" i="0" dirty="0"/>
          </a:p>
          <a:p>
            <a:r>
              <a:rPr lang="en-GB" b="0" i="0" dirty="0"/>
              <a:t>And remember, as always, if you encounter any unexpected delays, you’ll have to communicate them to your Producer.</a:t>
            </a:r>
          </a:p>
        </p:txBody>
      </p:sp>
      <p:sp>
        <p:nvSpPr>
          <p:cNvPr id="4" name="Slide Number Placeholder 3"/>
          <p:cNvSpPr>
            <a:spLocks noGrp="1"/>
          </p:cNvSpPr>
          <p:nvPr>
            <p:ph type="sldNum" sz="quarter" idx="5"/>
          </p:nvPr>
        </p:nvSpPr>
        <p:spPr/>
        <p:txBody>
          <a:bodyPr/>
          <a:lstStyle/>
          <a:p>
            <a:fld id="{F4A7D0BA-0B26-4E65-8DFE-CE11DA959B03}" type="slidenum">
              <a:rPr lang="en-GB" smtClean="0"/>
              <a:t>31</a:t>
            </a:fld>
            <a:endParaRPr lang="en-GB"/>
          </a:p>
        </p:txBody>
      </p:sp>
    </p:spTree>
    <p:extLst>
      <p:ext uri="{BB962C8B-B14F-4D97-AF65-F5344CB8AC3E}">
        <p14:creationId xmlns:p14="http://schemas.microsoft.com/office/powerpoint/2010/main" val="420207398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t>So, let’s get painting some </a:t>
            </a:r>
            <a:r>
              <a:rPr lang="en-GB" b="1" i="0" dirty="0"/>
              <a:t>RED SQUARE</a:t>
            </a:r>
            <a:r>
              <a:rPr lang="en-GB" b="0" i="0" dirty="0"/>
              <a:t>.</a:t>
            </a:r>
          </a:p>
          <a:p>
            <a:endParaRPr lang="en-GB" b="0" i="0" dirty="0"/>
          </a:p>
          <a:p>
            <a:endParaRPr lang="en-GB" b="0" i="0" dirty="0"/>
          </a:p>
        </p:txBody>
      </p:sp>
      <p:sp>
        <p:nvSpPr>
          <p:cNvPr id="4" name="Slide Number Placeholder 3"/>
          <p:cNvSpPr>
            <a:spLocks noGrp="1"/>
          </p:cNvSpPr>
          <p:nvPr>
            <p:ph type="sldNum" sz="quarter" idx="5"/>
          </p:nvPr>
        </p:nvSpPr>
        <p:spPr/>
        <p:txBody>
          <a:bodyPr/>
          <a:lstStyle/>
          <a:p>
            <a:fld id="{F4A7D0BA-0B26-4E65-8DFE-CE11DA959B03}" type="slidenum">
              <a:rPr lang="en-GB" smtClean="0"/>
              <a:t>32</a:t>
            </a:fld>
            <a:endParaRPr lang="en-GB"/>
          </a:p>
        </p:txBody>
      </p:sp>
    </p:spTree>
    <p:extLst>
      <p:ext uri="{BB962C8B-B14F-4D97-AF65-F5344CB8AC3E}">
        <p14:creationId xmlns:p14="http://schemas.microsoft.com/office/powerpoint/2010/main" val="12865932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1" dirty="0"/>
              <a:t>The DESIGNER says:</a:t>
            </a:r>
          </a:p>
          <a:p>
            <a:endParaRPr lang="en-GB" b="0" i="1" dirty="0"/>
          </a:p>
          <a:p>
            <a:r>
              <a:rPr lang="en-GB" b="0" i="0" dirty="0"/>
              <a:t>Hay! How’s it coming?</a:t>
            </a:r>
          </a:p>
        </p:txBody>
      </p:sp>
      <p:sp>
        <p:nvSpPr>
          <p:cNvPr id="4" name="Slide Number Placeholder 3"/>
          <p:cNvSpPr>
            <a:spLocks noGrp="1"/>
          </p:cNvSpPr>
          <p:nvPr>
            <p:ph type="sldNum" sz="quarter" idx="5"/>
          </p:nvPr>
        </p:nvSpPr>
        <p:spPr/>
        <p:txBody>
          <a:bodyPr/>
          <a:lstStyle/>
          <a:p>
            <a:fld id="{F4A7D0BA-0B26-4E65-8DFE-CE11DA959B03}" type="slidenum">
              <a:rPr lang="en-GB" smtClean="0"/>
              <a:t>33</a:t>
            </a:fld>
            <a:endParaRPr lang="en-GB"/>
          </a:p>
        </p:txBody>
      </p:sp>
    </p:spTree>
    <p:extLst>
      <p:ext uri="{BB962C8B-B14F-4D97-AF65-F5344CB8AC3E}">
        <p14:creationId xmlns:p14="http://schemas.microsoft.com/office/powerpoint/2010/main" val="212439840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1" dirty="0"/>
              <a:t>The DESIGNER says:</a:t>
            </a:r>
          </a:p>
          <a:p>
            <a:endParaRPr lang="en-GB" b="0" i="1"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Sweet work! I’m loving the </a:t>
            </a:r>
            <a:r>
              <a:rPr lang="en-GB" sz="1200" b="1" dirty="0">
                <a:solidFill>
                  <a:srgbClr val="FF0000"/>
                </a:solidFill>
                <a:latin typeface="Calibri" panose="020F0502020204030204" pitchFamily="34" charset="0"/>
                <a:cs typeface="Calibri" panose="020F0502020204030204" pitchFamily="34" charset="0"/>
              </a:rPr>
              <a:t>RED SQUARE</a:t>
            </a:r>
            <a:r>
              <a:rPr lang="en-GB" sz="1200" dirty="0"/>
              <a:t>.</a:t>
            </a:r>
          </a:p>
          <a:p>
            <a:endParaRPr lang="en-GB" b="0" i="1" dirty="0"/>
          </a:p>
        </p:txBody>
      </p:sp>
      <p:sp>
        <p:nvSpPr>
          <p:cNvPr id="4" name="Slide Number Placeholder 3"/>
          <p:cNvSpPr>
            <a:spLocks noGrp="1"/>
          </p:cNvSpPr>
          <p:nvPr>
            <p:ph type="sldNum" sz="quarter" idx="5"/>
          </p:nvPr>
        </p:nvSpPr>
        <p:spPr/>
        <p:txBody>
          <a:bodyPr/>
          <a:lstStyle/>
          <a:p>
            <a:fld id="{F4A7D0BA-0B26-4E65-8DFE-CE11DA959B03}" type="slidenum">
              <a:rPr lang="en-GB" smtClean="0"/>
              <a:t>34</a:t>
            </a:fld>
            <a:endParaRPr lang="en-GB"/>
          </a:p>
        </p:txBody>
      </p:sp>
    </p:spTree>
    <p:extLst>
      <p:ext uri="{BB962C8B-B14F-4D97-AF65-F5344CB8AC3E}">
        <p14:creationId xmlns:p14="http://schemas.microsoft.com/office/powerpoint/2010/main" val="404280061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1" dirty="0"/>
              <a:t>The DESIGNER says:</a:t>
            </a:r>
          </a:p>
          <a:p>
            <a:endParaRPr lang="en-GB" b="0" i="1" dirty="0"/>
          </a:p>
          <a:p>
            <a:pPr>
              <a:lnSpc>
                <a:spcPct val="120000"/>
              </a:lnSpc>
            </a:pPr>
            <a:r>
              <a:rPr lang="en-GB" sz="1200" dirty="0"/>
              <a:t>Can you give me some more, but with </a:t>
            </a:r>
            <a:r>
              <a:rPr lang="en-GB" sz="1200" b="1" dirty="0">
                <a:latin typeface="Calibri" panose="020F0502020204030204" pitchFamily="34" charset="0"/>
                <a:cs typeface="Calibri" panose="020F0502020204030204" pitchFamily="34" charset="0"/>
              </a:rPr>
              <a:t>VARIOUS ROTATIONS</a:t>
            </a:r>
            <a:r>
              <a:rPr lang="en-GB" sz="1200" dirty="0"/>
              <a:t>?</a:t>
            </a:r>
          </a:p>
          <a:p>
            <a:endParaRPr lang="en-GB" b="0" i="1" dirty="0"/>
          </a:p>
        </p:txBody>
      </p:sp>
      <p:sp>
        <p:nvSpPr>
          <p:cNvPr id="4" name="Slide Number Placeholder 3"/>
          <p:cNvSpPr>
            <a:spLocks noGrp="1"/>
          </p:cNvSpPr>
          <p:nvPr>
            <p:ph type="sldNum" sz="quarter" idx="5"/>
          </p:nvPr>
        </p:nvSpPr>
        <p:spPr/>
        <p:txBody>
          <a:bodyPr/>
          <a:lstStyle/>
          <a:p>
            <a:fld id="{F4A7D0BA-0B26-4E65-8DFE-CE11DA959B03}" type="slidenum">
              <a:rPr lang="en-GB" smtClean="0"/>
              <a:t>35</a:t>
            </a:fld>
            <a:endParaRPr lang="en-GB"/>
          </a:p>
        </p:txBody>
      </p:sp>
    </p:spTree>
    <p:extLst>
      <p:ext uri="{BB962C8B-B14F-4D97-AF65-F5344CB8AC3E}">
        <p14:creationId xmlns:p14="http://schemas.microsoft.com/office/powerpoint/2010/main" val="211615622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a:t>…</a:t>
            </a:r>
          </a:p>
          <a:p>
            <a:endParaRPr lang="en-GB" b="1" i="0" dirty="0"/>
          </a:p>
          <a:p>
            <a:r>
              <a:rPr lang="en-GB" b="1" i="0" dirty="0"/>
              <a:t>Hmm…</a:t>
            </a:r>
          </a:p>
          <a:p>
            <a:endParaRPr lang="en-GB" b="1" i="0" dirty="0"/>
          </a:p>
          <a:p>
            <a:r>
              <a:rPr lang="en-GB" b="1" i="0" dirty="0"/>
              <a:t>…</a:t>
            </a:r>
            <a:endParaRPr lang="en-GB" i="0" dirty="0"/>
          </a:p>
        </p:txBody>
      </p:sp>
      <p:sp>
        <p:nvSpPr>
          <p:cNvPr id="4" name="Slide Number Placeholder 3"/>
          <p:cNvSpPr>
            <a:spLocks noGrp="1"/>
          </p:cNvSpPr>
          <p:nvPr>
            <p:ph type="sldNum" sz="quarter" idx="5"/>
          </p:nvPr>
        </p:nvSpPr>
        <p:spPr/>
        <p:txBody>
          <a:bodyPr/>
          <a:lstStyle/>
          <a:p>
            <a:fld id="{F4A7D0BA-0B26-4E65-8DFE-CE11DA959B03}" type="slidenum">
              <a:rPr lang="en-GB" smtClean="0"/>
              <a:t>36</a:t>
            </a:fld>
            <a:endParaRPr lang="en-GB"/>
          </a:p>
        </p:txBody>
      </p:sp>
    </p:spTree>
    <p:extLst>
      <p:ext uri="{BB962C8B-B14F-4D97-AF65-F5344CB8AC3E}">
        <p14:creationId xmlns:p14="http://schemas.microsoft.com/office/powerpoint/2010/main" val="42710851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1" dirty="0"/>
              <a:t>The DESIGNER says:</a:t>
            </a:r>
          </a:p>
          <a:p>
            <a:endParaRPr lang="en-GB" b="0" i="1" dirty="0"/>
          </a:p>
          <a:p>
            <a:pPr>
              <a:lnSpc>
                <a:spcPct val="120000"/>
              </a:lnSpc>
            </a:pPr>
            <a:r>
              <a:rPr lang="en-GB" sz="1200" dirty="0"/>
              <a:t>Somethings not quite right… Maybe we’ve been thinking about this all wrong.</a:t>
            </a:r>
          </a:p>
          <a:p>
            <a:endParaRPr lang="en-GB" b="0" i="1" dirty="0"/>
          </a:p>
        </p:txBody>
      </p:sp>
      <p:sp>
        <p:nvSpPr>
          <p:cNvPr id="4" name="Slide Number Placeholder 3"/>
          <p:cNvSpPr>
            <a:spLocks noGrp="1"/>
          </p:cNvSpPr>
          <p:nvPr>
            <p:ph type="sldNum" sz="quarter" idx="5"/>
          </p:nvPr>
        </p:nvSpPr>
        <p:spPr/>
        <p:txBody>
          <a:bodyPr/>
          <a:lstStyle/>
          <a:p>
            <a:fld id="{F4A7D0BA-0B26-4E65-8DFE-CE11DA959B03}" type="slidenum">
              <a:rPr lang="en-GB" smtClean="0"/>
              <a:t>37</a:t>
            </a:fld>
            <a:endParaRPr lang="en-GB"/>
          </a:p>
        </p:txBody>
      </p:sp>
    </p:spTree>
    <p:extLst>
      <p:ext uri="{BB962C8B-B14F-4D97-AF65-F5344CB8AC3E}">
        <p14:creationId xmlns:p14="http://schemas.microsoft.com/office/powerpoint/2010/main" val="53638541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1" dirty="0"/>
              <a:t>The DESIGNER says:</a:t>
            </a:r>
          </a:p>
          <a:p>
            <a:endParaRPr lang="en-GB" b="0" i="1" dirty="0"/>
          </a:p>
          <a:p>
            <a:pPr>
              <a:lnSpc>
                <a:spcPct val="120000"/>
              </a:lnSpc>
            </a:pPr>
            <a:r>
              <a:rPr lang="en-GB" sz="1200" b="1" dirty="0"/>
              <a:t>QA</a:t>
            </a:r>
            <a:r>
              <a:rPr lang="en-GB" sz="1200" dirty="0"/>
              <a:t> have said that users are having issues with </a:t>
            </a:r>
            <a:r>
              <a:rPr lang="en-GB" sz="1200" b="1" dirty="0">
                <a:solidFill>
                  <a:srgbClr val="FF0000"/>
                </a:solidFill>
                <a:latin typeface="Calibri" panose="020F0502020204030204" pitchFamily="34" charset="0"/>
                <a:cs typeface="Calibri" panose="020F0502020204030204" pitchFamily="34" charset="0"/>
              </a:rPr>
              <a:t>RED SQUARE</a:t>
            </a:r>
            <a:r>
              <a:rPr lang="en-GB" sz="1200" b="1" dirty="0">
                <a:solidFill>
                  <a:schemeClr val="bg1"/>
                </a:solidFill>
              </a:rPr>
              <a:t>.</a:t>
            </a:r>
            <a:r>
              <a:rPr lang="en-GB" sz="1200" dirty="0">
                <a:solidFill>
                  <a:schemeClr val="bg1"/>
                </a:solidFill>
              </a:rPr>
              <a:t> How about we try something new.</a:t>
            </a:r>
            <a:r>
              <a:rPr lang="en-GB" sz="1200" b="1" dirty="0">
                <a:solidFill>
                  <a:schemeClr val="bg1"/>
                </a:solidFill>
              </a:rPr>
              <a:t> </a:t>
            </a:r>
          </a:p>
          <a:p>
            <a:endParaRPr lang="en-GB" b="0" i="1" dirty="0"/>
          </a:p>
        </p:txBody>
      </p:sp>
      <p:sp>
        <p:nvSpPr>
          <p:cNvPr id="4" name="Slide Number Placeholder 3"/>
          <p:cNvSpPr>
            <a:spLocks noGrp="1"/>
          </p:cNvSpPr>
          <p:nvPr>
            <p:ph type="sldNum" sz="quarter" idx="5"/>
          </p:nvPr>
        </p:nvSpPr>
        <p:spPr/>
        <p:txBody>
          <a:bodyPr/>
          <a:lstStyle/>
          <a:p>
            <a:fld id="{F4A7D0BA-0B26-4E65-8DFE-CE11DA959B03}" type="slidenum">
              <a:rPr lang="en-GB" smtClean="0"/>
              <a:t>38</a:t>
            </a:fld>
            <a:endParaRPr lang="en-GB"/>
          </a:p>
        </p:txBody>
      </p:sp>
    </p:spTree>
    <p:extLst>
      <p:ext uri="{BB962C8B-B14F-4D97-AF65-F5344CB8AC3E}">
        <p14:creationId xmlns:p14="http://schemas.microsoft.com/office/powerpoint/2010/main" val="109630093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1" dirty="0"/>
              <a:t>The DESIGNER says:</a:t>
            </a:r>
          </a:p>
          <a:p>
            <a:endParaRPr lang="en-GB" b="0" i="1" dirty="0"/>
          </a:p>
          <a:p>
            <a:pPr>
              <a:lnSpc>
                <a:spcPct val="120000"/>
              </a:lnSpc>
            </a:pPr>
            <a:r>
              <a:rPr lang="en-GB" sz="1200" dirty="0"/>
              <a:t>Can you produce me </a:t>
            </a:r>
            <a:r>
              <a:rPr lang="en-GB" sz="1200" b="1" dirty="0"/>
              <a:t>1</a:t>
            </a:r>
            <a:r>
              <a:rPr lang="en-GB" sz="1200" dirty="0"/>
              <a:t> </a:t>
            </a:r>
            <a:r>
              <a:rPr lang="en-GB" sz="1200" b="1" dirty="0">
                <a:solidFill>
                  <a:srgbClr val="FF0000"/>
                </a:solidFill>
                <a:latin typeface="Calibri" panose="020F0502020204030204" pitchFamily="34" charset="0"/>
                <a:cs typeface="Calibri" panose="020F0502020204030204" pitchFamily="34" charset="0"/>
              </a:rPr>
              <a:t>RED CANVAS</a:t>
            </a:r>
            <a:r>
              <a:rPr lang="en-GB" sz="1200" dirty="0"/>
              <a:t>. Entirely red. The whole thing.</a:t>
            </a:r>
            <a:endParaRPr lang="en-GB" sz="1200" dirty="0">
              <a:solidFill>
                <a:schemeClr val="bg1"/>
              </a:solidFill>
            </a:endParaRPr>
          </a:p>
          <a:p>
            <a:endParaRPr lang="en-GB" b="0" i="1" dirty="0"/>
          </a:p>
        </p:txBody>
      </p:sp>
      <p:sp>
        <p:nvSpPr>
          <p:cNvPr id="4" name="Slide Number Placeholder 3"/>
          <p:cNvSpPr>
            <a:spLocks noGrp="1"/>
          </p:cNvSpPr>
          <p:nvPr>
            <p:ph type="sldNum" sz="quarter" idx="5"/>
          </p:nvPr>
        </p:nvSpPr>
        <p:spPr/>
        <p:txBody>
          <a:bodyPr/>
          <a:lstStyle/>
          <a:p>
            <a:fld id="{F4A7D0BA-0B26-4E65-8DFE-CE11DA959B03}" type="slidenum">
              <a:rPr lang="en-GB" smtClean="0"/>
              <a:t>39</a:t>
            </a:fld>
            <a:endParaRPr lang="en-GB"/>
          </a:p>
        </p:txBody>
      </p:sp>
    </p:spTree>
    <p:extLst>
      <p:ext uri="{BB962C8B-B14F-4D97-AF65-F5344CB8AC3E}">
        <p14:creationId xmlns:p14="http://schemas.microsoft.com/office/powerpoint/2010/main" val="3000721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a:solidFill>
                  <a:srgbClr val="8899A6"/>
                </a:solidFill>
                <a:effectLst/>
                <a:latin typeface="TwitterChirp"/>
              </a:rPr>
              <a:t>But I’m also an Infrastructure Engineer.</a:t>
            </a:r>
          </a:p>
          <a:p>
            <a:endParaRPr lang="en-GB" b="0" dirty="0">
              <a:solidFill>
                <a:srgbClr val="8899A6"/>
              </a:solidFill>
              <a:effectLst/>
              <a:latin typeface="TwitterChirp"/>
            </a:endParaRPr>
          </a:p>
          <a:p>
            <a:r>
              <a:rPr lang="en-GB" b="0" dirty="0">
                <a:solidFill>
                  <a:srgbClr val="8899A6"/>
                </a:solidFill>
                <a:effectLst/>
                <a:latin typeface="TwitterChirp"/>
              </a:rPr>
              <a:t>I do this a lot in me free time.</a:t>
            </a:r>
          </a:p>
          <a:p>
            <a:endParaRPr lang="en-GB" b="0" dirty="0">
              <a:solidFill>
                <a:srgbClr val="8899A6"/>
              </a:solidFill>
              <a:effectLst/>
              <a:latin typeface="TwitterChirp"/>
            </a:endParaRPr>
          </a:p>
          <a:p>
            <a:r>
              <a:rPr lang="en-GB" b="0" dirty="0">
                <a:solidFill>
                  <a:srgbClr val="8899A6"/>
                </a:solidFill>
                <a:effectLst/>
                <a:latin typeface="TwitterChirp"/>
              </a:rPr>
              <a:t>I love the complex problem solving that making realtime game servers entails. And I love playing multiplayer games so it’s just a win-win.</a:t>
            </a:r>
          </a:p>
        </p:txBody>
      </p:sp>
      <p:sp>
        <p:nvSpPr>
          <p:cNvPr id="4" name="Slide Number Placeholder 3"/>
          <p:cNvSpPr>
            <a:spLocks noGrp="1"/>
          </p:cNvSpPr>
          <p:nvPr>
            <p:ph type="sldNum" sz="quarter" idx="5"/>
          </p:nvPr>
        </p:nvSpPr>
        <p:spPr/>
        <p:txBody>
          <a:bodyPr/>
          <a:lstStyle/>
          <a:p>
            <a:fld id="{F4A7D0BA-0B26-4E65-8DFE-CE11DA959B03}" type="slidenum">
              <a:rPr lang="en-GB" smtClean="0"/>
              <a:t>4</a:t>
            </a:fld>
            <a:endParaRPr lang="en-GB" dirty="0"/>
          </a:p>
        </p:txBody>
      </p:sp>
    </p:spTree>
    <p:extLst>
      <p:ext uri="{BB962C8B-B14F-4D97-AF65-F5344CB8AC3E}">
        <p14:creationId xmlns:p14="http://schemas.microsoft.com/office/powerpoint/2010/main" val="374423699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1" dirty="0"/>
              <a:t>The PRODUCER shouts:</a:t>
            </a:r>
          </a:p>
          <a:p>
            <a:endParaRPr lang="en-GB" b="0" i="1" dirty="0"/>
          </a:p>
          <a:p>
            <a:pPr algn="l">
              <a:lnSpc>
                <a:spcPct val="120000"/>
              </a:lnSpc>
            </a:pPr>
            <a:r>
              <a:rPr lang="en-GB" sz="1200" dirty="0"/>
              <a:t>DESIGN HAS ASKED FOR WHAT?!?!?! A </a:t>
            </a:r>
            <a:r>
              <a:rPr lang="en-GB" sz="1200" b="1" dirty="0">
                <a:solidFill>
                  <a:srgbClr val="FF0000"/>
                </a:solidFill>
                <a:latin typeface="Calibri" panose="020F0502020204030204" pitchFamily="34" charset="0"/>
                <a:cs typeface="Calibri" panose="020F0502020204030204" pitchFamily="34" charset="0"/>
              </a:rPr>
              <a:t>RED CANVAS</a:t>
            </a:r>
            <a:r>
              <a:rPr lang="en-GB" sz="1200" dirty="0"/>
              <a:t>?</a:t>
            </a:r>
          </a:p>
          <a:p>
            <a:pPr algn="l"/>
            <a:endParaRPr lang="en-GB" b="0" i="1" dirty="0"/>
          </a:p>
        </p:txBody>
      </p:sp>
      <p:sp>
        <p:nvSpPr>
          <p:cNvPr id="4" name="Slide Number Placeholder 3"/>
          <p:cNvSpPr>
            <a:spLocks noGrp="1"/>
          </p:cNvSpPr>
          <p:nvPr>
            <p:ph type="sldNum" sz="quarter" idx="5"/>
          </p:nvPr>
        </p:nvSpPr>
        <p:spPr/>
        <p:txBody>
          <a:bodyPr/>
          <a:lstStyle/>
          <a:p>
            <a:fld id="{F4A7D0BA-0B26-4E65-8DFE-CE11DA959B03}" type="slidenum">
              <a:rPr lang="en-GB" smtClean="0"/>
              <a:t>40</a:t>
            </a:fld>
            <a:endParaRPr lang="en-GB"/>
          </a:p>
        </p:txBody>
      </p:sp>
    </p:spTree>
    <p:extLst>
      <p:ext uri="{BB962C8B-B14F-4D97-AF65-F5344CB8AC3E}">
        <p14:creationId xmlns:p14="http://schemas.microsoft.com/office/powerpoint/2010/main" val="300199765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i="0" dirty="0"/>
              <a:t>So, the Producer comes to the Tools Programmer and asks…</a:t>
            </a:r>
          </a:p>
          <a:p>
            <a:endParaRPr lang="en-GB" i="0" dirty="0"/>
          </a:p>
          <a:p>
            <a:r>
              <a:rPr lang="en-GB" i="0" dirty="0"/>
              <a:t>Hay, Tools Programmer.</a:t>
            </a:r>
          </a:p>
          <a:p>
            <a:endParaRPr lang="en-GB" i="0" dirty="0"/>
          </a:p>
          <a:p>
            <a:pPr>
              <a:lnSpc>
                <a:spcPct val="120000"/>
              </a:lnSpc>
            </a:pPr>
            <a:r>
              <a:rPr lang="en-GB" sz="1200" dirty="0"/>
              <a:t>Can you make a tool to make this easier?</a:t>
            </a:r>
          </a:p>
          <a:p>
            <a:endParaRPr lang="en-GB" i="0" dirty="0"/>
          </a:p>
          <a:p>
            <a:r>
              <a:rPr lang="en-GB" i="0" dirty="0"/>
              <a:t>So then I might sit down with the artist and we’ll come up with a plan for a tool.</a:t>
            </a:r>
          </a:p>
          <a:p>
            <a:r>
              <a:rPr lang="en-GB" i="0" dirty="0"/>
              <a:t>If there are any compromises that have to be made then we’ll negotiate them with the Designer.</a:t>
            </a:r>
          </a:p>
        </p:txBody>
      </p:sp>
      <p:sp>
        <p:nvSpPr>
          <p:cNvPr id="4" name="Slide Number Placeholder 3"/>
          <p:cNvSpPr>
            <a:spLocks noGrp="1"/>
          </p:cNvSpPr>
          <p:nvPr>
            <p:ph type="sldNum" sz="quarter" idx="5"/>
          </p:nvPr>
        </p:nvSpPr>
        <p:spPr/>
        <p:txBody>
          <a:bodyPr/>
          <a:lstStyle/>
          <a:p>
            <a:fld id="{F4A7D0BA-0B26-4E65-8DFE-CE11DA959B03}" type="slidenum">
              <a:rPr lang="en-GB" smtClean="0"/>
              <a:t>41</a:t>
            </a:fld>
            <a:endParaRPr lang="en-GB"/>
          </a:p>
        </p:txBody>
      </p:sp>
    </p:spTree>
    <p:extLst>
      <p:ext uri="{BB962C8B-B14F-4D97-AF65-F5344CB8AC3E}">
        <p14:creationId xmlns:p14="http://schemas.microsoft.com/office/powerpoint/2010/main" val="34160158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a:t>And… As a matter of fact, I can make that tool!</a:t>
            </a:r>
          </a:p>
          <a:p>
            <a:endParaRPr lang="en-GB" b="1" i="0" dirty="0"/>
          </a:p>
          <a:p>
            <a:r>
              <a:rPr lang="en-GB" b="0" i="0" dirty="0"/>
              <a:t>Here we have it!</a:t>
            </a:r>
          </a:p>
          <a:p>
            <a:r>
              <a:rPr lang="en-GB" b="0" i="0" dirty="0"/>
              <a:t>The </a:t>
            </a:r>
            <a:r>
              <a:rPr lang="en-GB" b="1" i="0" dirty="0"/>
              <a:t>Comically Small Paint Roller</a:t>
            </a:r>
            <a:r>
              <a:rPr lang="en-GB" b="0" i="0" dirty="0"/>
              <a:t>.</a:t>
            </a:r>
          </a:p>
          <a:p>
            <a:endParaRPr lang="en-GB" b="0" i="0" dirty="0"/>
          </a:p>
          <a:p>
            <a:r>
              <a:rPr lang="en-GB" b="0" i="0" dirty="0"/>
              <a:t>So… How about you give it a go.</a:t>
            </a:r>
          </a:p>
        </p:txBody>
      </p:sp>
      <p:sp>
        <p:nvSpPr>
          <p:cNvPr id="4" name="Slide Number Placeholder 3"/>
          <p:cNvSpPr>
            <a:spLocks noGrp="1"/>
          </p:cNvSpPr>
          <p:nvPr>
            <p:ph type="sldNum" sz="quarter" idx="5"/>
          </p:nvPr>
        </p:nvSpPr>
        <p:spPr/>
        <p:txBody>
          <a:bodyPr/>
          <a:lstStyle/>
          <a:p>
            <a:fld id="{F4A7D0BA-0B26-4E65-8DFE-CE11DA959B03}" type="slidenum">
              <a:rPr lang="en-GB" smtClean="0"/>
              <a:t>42</a:t>
            </a:fld>
            <a:endParaRPr lang="en-GB"/>
          </a:p>
        </p:txBody>
      </p:sp>
    </p:spTree>
    <p:extLst>
      <p:ext uri="{BB962C8B-B14F-4D97-AF65-F5344CB8AC3E}">
        <p14:creationId xmlns:p14="http://schemas.microsoft.com/office/powerpoint/2010/main" val="4834781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a:t>Hmm… If I was to tweak the tool I gave you to make it 5 times bigger, would that help?</a:t>
            </a:r>
            <a:endParaRPr lang="en-GB" i="0" dirty="0"/>
          </a:p>
        </p:txBody>
      </p:sp>
      <p:sp>
        <p:nvSpPr>
          <p:cNvPr id="4" name="Slide Number Placeholder 3"/>
          <p:cNvSpPr>
            <a:spLocks noGrp="1"/>
          </p:cNvSpPr>
          <p:nvPr>
            <p:ph type="sldNum" sz="quarter" idx="5"/>
          </p:nvPr>
        </p:nvSpPr>
        <p:spPr/>
        <p:txBody>
          <a:bodyPr/>
          <a:lstStyle/>
          <a:p>
            <a:fld id="{F4A7D0BA-0B26-4E65-8DFE-CE11DA959B03}" type="slidenum">
              <a:rPr lang="en-GB" smtClean="0"/>
              <a:t>43</a:t>
            </a:fld>
            <a:endParaRPr lang="en-GB"/>
          </a:p>
        </p:txBody>
      </p:sp>
    </p:spTree>
    <p:extLst>
      <p:ext uri="{BB962C8B-B14F-4D97-AF65-F5344CB8AC3E}">
        <p14:creationId xmlns:p14="http://schemas.microsoft.com/office/powerpoint/2010/main" val="25831780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1" dirty="0"/>
              <a:t>The DESIGNER says:</a:t>
            </a:r>
          </a:p>
          <a:p>
            <a:endParaRPr lang="en-GB" b="0" i="1" dirty="0"/>
          </a:p>
          <a:p>
            <a:pPr>
              <a:lnSpc>
                <a:spcPct val="120000"/>
              </a:lnSpc>
            </a:pPr>
            <a:r>
              <a:rPr lang="en-GB" sz="1200" dirty="0"/>
              <a:t>Awesome work!</a:t>
            </a:r>
          </a:p>
          <a:p>
            <a:pPr>
              <a:lnSpc>
                <a:spcPct val="120000"/>
              </a:lnSpc>
            </a:pPr>
            <a:r>
              <a:rPr lang="en-GB" sz="1200" dirty="0">
                <a:solidFill>
                  <a:schemeClr val="bg1"/>
                </a:solidFill>
              </a:rPr>
              <a:t>Although I’m starting to think we should try another colour...</a:t>
            </a:r>
          </a:p>
          <a:p>
            <a:endParaRPr lang="en-GB" b="0" i="1" dirty="0"/>
          </a:p>
          <a:p>
            <a:endParaRPr lang="en-GB" b="0" i="1" dirty="0"/>
          </a:p>
          <a:p>
            <a:r>
              <a:rPr lang="en-GB" b="0" i="0" dirty="0"/>
              <a:t>As is always the way with games development. But fortunately, we now have the tools to make that possible.</a:t>
            </a:r>
          </a:p>
        </p:txBody>
      </p:sp>
      <p:sp>
        <p:nvSpPr>
          <p:cNvPr id="4" name="Slide Number Placeholder 3"/>
          <p:cNvSpPr>
            <a:spLocks noGrp="1"/>
          </p:cNvSpPr>
          <p:nvPr>
            <p:ph type="sldNum" sz="quarter" idx="5"/>
          </p:nvPr>
        </p:nvSpPr>
        <p:spPr/>
        <p:txBody>
          <a:bodyPr/>
          <a:lstStyle/>
          <a:p>
            <a:fld id="{F4A7D0BA-0B26-4E65-8DFE-CE11DA959B03}" type="slidenum">
              <a:rPr lang="en-GB" smtClean="0"/>
              <a:t>44</a:t>
            </a:fld>
            <a:endParaRPr lang="en-GB"/>
          </a:p>
        </p:txBody>
      </p:sp>
    </p:spTree>
    <p:extLst>
      <p:ext uri="{BB962C8B-B14F-4D97-AF65-F5344CB8AC3E}">
        <p14:creationId xmlns:p14="http://schemas.microsoft.com/office/powerpoint/2010/main" val="274663616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a:t>Take a bow!</a:t>
            </a:r>
          </a:p>
          <a:p>
            <a:endParaRPr lang="en-GB" b="1" i="0" dirty="0"/>
          </a:p>
          <a:p>
            <a:r>
              <a:rPr lang="en-GB" b="0" i="0" dirty="0"/>
              <a:t>Congratulations on your first day in the industry!</a:t>
            </a:r>
          </a:p>
          <a:p>
            <a:endParaRPr lang="en-GB" b="0" i="0" dirty="0"/>
          </a:p>
          <a:p>
            <a:r>
              <a:rPr lang="en-GB" b="0" i="0" dirty="0"/>
              <a:t>Just place the tools in the bin bags and I’ll get them cleaned up when I get home.</a:t>
            </a:r>
          </a:p>
        </p:txBody>
      </p:sp>
      <p:sp>
        <p:nvSpPr>
          <p:cNvPr id="4" name="Slide Number Placeholder 3"/>
          <p:cNvSpPr>
            <a:spLocks noGrp="1"/>
          </p:cNvSpPr>
          <p:nvPr>
            <p:ph type="sldNum" sz="quarter" idx="5"/>
          </p:nvPr>
        </p:nvSpPr>
        <p:spPr/>
        <p:txBody>
          <a:bodyPr/>
          <a:lstStyle/>
          <a:p>
            <a:fld id="{F4A7D0BA-0B26-4E65-8DFE-CE11DA959B03}" type="slidenum">
              <a:rPr lang="en-GB" smtClean="0"/>
              <a:t>45</a:t>
            </a:fld>
            <a:endParaRPr lang="en-GB"/>
          </a:p>
        </p:txBody>
      </p:sp>
    </p:spTree>
    <p:extLst>
      <p:ext uri="{BB962C8B-B14F-4D97-AF65-F5344CB8AC3E}">
        <p14:creationId xmlns:p14="http://schemas.microsoft.com/office/powerpoint/2010/main" val="178936993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a:t>How does this all relate to what I do?</a:t>
            </a:r>
          </a:p>
          <a:p>
            <a:endParaRPr lang="en-GB" b="1" i="0" dirty="0"/>
          </a:p>
          <a:p>
            <a:r>
              <a:rPr lang="en-GB" b="0" i="0" dirty="0"/>
              <a:t>Well, as the Tools Programmer, I craft bespoke tools to suit the needs of the artist.</a:t>
            </a:r>
          </a:p>
          <a:p>
            <a:endParaRPr lang="en-GB" b="0" i="0" dirty="0"/>
          </a:p>
          <a:p>
            <a:r>
              <a:rPr lang="en-GB" b="0" i="0" dirty="0"/>
              <a:t>And as a Tools Programmer, I have a lot of influence in the </a:t>
            </a:r>
            <a:r>
              <a:rPr lang="en-GB" b="1" i="0" dirty="0"/>
              <a:t>creative process</a:t>
            </a:r>
            <a:r>
              <a:rPr lang="en-GB" b="0" i="0" dirty="0"/>
              <a:t>.</a:t>
            </a:r>
          </a:p>
          <a:p>
            <a:r>
              <a:rPr lang="en-GB" b="0" i="0" dirty="0"/>
              <a:t>I often work very closely with the artists so I can anticipate their needs or identify other pain points in their workflows.</a:t>
            </a:r>
          </a:p>
          <a:p>
            <a:endParaRPr lang="en-GB" b="0" i="0" dirty="0"/>
          </a:p>
          <a:p>
            <a:r>
              <a:rPr lang="en-GB" b="0" i="0" dirty="0"/>
              <a:t>If my artists had maybe a Spray Paint can for example; they could easily change colour without having to wait for it to dry on the canvas.</a:t>
            </a:r>
          </a:p>
          <a:p>
            <a:r>
              <a:rPr lang="en-GB" b="0" i="0" dirty="0"/>
              <a:t>Which would enable a whole new dimension of creativity.</a:t>
            </a:r>
          </a:p>
          <a:p>
            <a:endParaRPr lang="en-GB" b="0" i="0" dirty="0"/>
          </a:p>
          <a:p>
            <a:r>
              <a:rPr lang="en-GB" b="0" i="0" dirty="0"/>
              <a:t>But was all of this just to say that:</a:t>
            </a:r>
          </a:p>
          <a:p>
            <a:r>
              <a:rPr lang="en-GB" b="0" i="0" dirty="0"/>
              <a:t>You need tools to do things…</a:t>
            </a:r>
          </a:p>
          <a:p>
            <a:r>
              <a:rPr lang="en-GB" b="0" i="0" dirty="0"/>
              <a:t>Of course, we all know that.</a:t>
            </a:r>
          </a:p>
          <a:p>
            <a:endParaRPr lang="en-GB" b="0" i="0" dirty="0"/>
          </a:p>
          <a:p>
            <a:r>
              <a:rPr lang="en-GB" b="0" i="0" dirty="0"/>
              <a:t>This so far has been a very abstract metaphor; so, let’s bring it back to something a little more concrete.</a:t>
            </a:r>
          </a:p>
          <a:p>
            <a:r>
              <a:rPr lang="en-GB" b="0" i="0" dirty="0"/>
              <a:t>And actually, show you some of my work.</a:t>
            </a:r>
          </a:p>
          <a:p>
            <a:endParaRPr lang="en-GB" b="0" i="0" dirty="0"/>
          </a:p>
          <a:p>
            <a:r>
              <a:rPr lang="en-GB" b="0" i="0" dirty="0"/>
              <a:t>Now I can’t show you the latest versions of the tools, but I can show you the tools that I have made for my own personal consumption outside of work.</a:t>
            </a:r>
          </a:p>
        </p:txBody>
      </p:sp>
      <p:sp>
        <p:nvSpPr>
          <p:cNvPr id="4" name="Slide Number Placeholder 3"/>
          <p:cNvSpPr>
            <a:spLocks noGrp="1"/>
          </p:cNvSpPr>
          <p:nvPr>
            <p:ph type="sldNum" sz="quarter" idx="5"/>
          </p:nvPr>
        </p:nvSpPr>
        <p:spPr/>
        <p:txBody>
          <a:bodyPr/>
          <a:lstStyle/>
          <a:p>
            <a:fld id="{F4A7D0BA-0B26-4E65-8DFE-CE11DA959B03}" type="slidenum">
              <a:rPr lang="en-GB" smtClean="0"/>
              <a:t>46</a:t>
            </a:fld>
            <a:endParaRPr lang="en-GB"/>
          </a:p>
        </p:txBody>
      </p:sp>
    </p:spTree>
    <p:extLst>
      <p:ext uri="{BB962C8B-B14F-4D97-AF65-F5344CB8AC3E}">
        <p14:creationId xmlns:p14="http://schemas.microsoft.com/office/powerpoint/2010/main" val="39337978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t>An example from my recent work has been generating icons for our game.</a:t>
            </a:r>
          </a:p>
          <a:p>
            <a:endParaRPr lang="en-GB" b="0" i="0" dirty="0"/>
          </a:p>
          <a:p>
            <a:r>
              <a:rPr lang="en-GB" b="0" i="0" dirty="0"/>
              <a:t>When prototyping our game, our artists screenshotted the 3D models, removed the background, and crop it to be square.</a:t>
            </a:r>
          </a:p>
          <a:p>
            <a:endParaRPr lang="en-GB" b="0" i="0" dirty="0"/>
          </a:p>
          <a:p>
            <a:r>
              <a:rPr lang="en-GB" b="0" i="0" dirty="0"/>
              <a:t>This is fine for a couple of items; but when those items change a lot, the artists have to keep going back and updating the icon.</a:t>
            </a:r>
          </a:p>
          <a:p>
            <a:endParaRPr lang="en-GB" b="0" i="0" dirty="0"/>
          </a:p>
          <a:p>
            <a:r>
              <a:rPr lang="en-GB" b="0" i="0" dirty="0" err="1"/>
              <a:t>Sooo</a:t>
            </a:r>
            <a:r>
              <a:rPr lang="en-GB" b="0" i="0" dirty="0"/>
              <a:t>… We can automate that!</a:t>
            </a:r>
          </a:p>
        </p:txBody>
      </p:sp>
      <p:sp>
        <p:nvSpPr>
          <p:cNvPr id="4" name="Slide Number Placeholder 3"/>
          <p:cNvSpPr>
            <a:spLocks noGrp="1"/>
          </p:cNvSpPr>
          <p:nvPr>
            <p:ph type="sldNum" sz="quarter" idx="5"/>
          </p:nvPr>
        </p:nvSpPr>
        <p:spPr/>
        <p:txBody>
          <a:bodyPr/>
          <a:lstStyle/>
          <a:p>
            <a:fld id="{F4A7D0BA-0B26-4E65-8DFE-CE11DA959B03}" type="slidenum">
              <a:rPr lang="en-GB" smtClean="0"/>
              <a:t>47</a:t>
            </a:fld>
            <a:endParaRPr lang="en-GB"/>
          </a:p>
        </p:txBody>
      </p:sp>
    </p:spTree>
    <p:extLst>
      <p:ext uri="{BB962C8B-B14F-4D97-AF65-F5344CB8AC3E}">
        <p14:creationId xmlns:p14="http://schemas.microsoft.com/office/powerpoint/2010/main" val="31652315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t>And so we did just that, we added a button to take a screenshot and save it to a file.</a:t>
            </a:r>
          </a:p>
          <a:p>
            <a:endParaRPr lang="en-GB" b="0" i="0" dirty="0"/>
          </a:p>
          <a:p>
            <a:r>
              <a:rPr lang="en-GB" b="0" i="0" dirty="0"/>
              <a:t>But even that started to prove a problem.</a:t>
            </a:r>
          </a:p>
          <a:p>
            <a:r>
              <a:rPr lang="en-GB" b="0" i="0" dirty="0"/>
              <a:t>Whenever we needed a new icon I would need to open the tool, select the item we needed to generate an icon for, reposition it if needed, and then save it out to the right file.</a:t>
            </a:r>
          </a:p>
          <a:p>
            <a:endParaRPr lang="en-GB" b="0" i="0" dirty="0"/>
          </a:p>
          <a:p>
            <a:r>
              <a:rPr lang="en-GB" b="0" i="0" dirty="0"/>
              <a:t>So when the game had HUNDREDS of icons that we needed to change; it’s time for a new tool.</a:t>
            </a:r>
          </a:p>
        </p:txBody>
      </p:sp>
      <p:sp>
        <p:nvSpPr>
          <p:cNvPr id="4" name="Slide Number Placeholder 3"/>
          <p:cNvSpPr>
            <a:spLocks noGrp="1"/>
          </p:cNvSpPr>
          <p:nvPr>
            <p:ph type="sldNum" sz="quarter" idx="5"/>
          </p:nvPr>
        </p:nvSpPr>
        <p:spPr/>
        <p:txBody>
          <a:bodyPr/>
          <a:lstStyle/>
          <a:p>
            <a:fld id="{F4A7D0BA-0B26-4E65-8DFE-CE11DA959B03}" type="slidenum">
              <a:rPr lang="en-GB" smtClean="0"/>
              <a:t>48</a:t>
            </a:fld>
            <a:endParaRPr lang="en-GB"/>
          </a:p>
        </p:txBody>
      </p:sp>
    </p:spTree>
    <p:extLst>
      <p:ext uri="{BB962C8B-B14F-4D97-AF65-F5344CB8AC3E}">
        <p14:creationId xmlns:p14="http://schemas.microsoft.com/office/powerpoint/2010/main" val="254785395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p>
          <a:p>
            <a:r>
              <a:rPr lang="en-GB" b="0" i="0" dirty="0"/>
              <a:t>I initially created this tool, </a:t>
            </a:r>
            <a:r>
              <a:rPr lang="en-GB" b="0" i="0" dirty="0" err="1"/>
              <a:t>Holodrone</a:t>
            </a:r>
            <a:r>
              <a:rPr lang="en-GB" b="0" i="0" dirty="0"/>
              <a:t>, for my personal project; but when my artists started to have difficulties with their current workflow, I imported it and customized it for our specific needs.</a:t>
            </a:r>
          </a:p>
          <a:p>
            <a:endParaRPr lang="en-GB" b="0" i="0" dirty="0"/>
          </a:p>
          <a:p>
            <a:r>
              <a:rPr lang="en-GB" b="0" i="0" dirty="0"/>
              <a:t>One of these specific needs was to add a drop shadow behind all of the icons, which greatly improved the UI.</a:t>
            </a:r>
          </a:p>
        </p:txBody>
      </p:sp>
      <p:sp>
        <p:nvSpPr>
          <p:cNvPr id="4" name="Slide Number Placeholder 3"/>
          <p:cNvSpPr>
            <a:spLocks noGrp="1"/>
          </p:cNvSpPr>
          <p:nvPr>
            <p:ph type="sldNum" sz="quarter" idx="5"/>
          </p:nvPr>
        </p:nvSpPr>
        <p:spPr/>
        <p:txBody>
          <a:bodyPr/>
          <a:lstStyle/>
          <a:p>
            <a:fld id="{F4A7D0BA-0B26-4E65-8DFE-CE11DA959B03}" type="slidenum">
              <a:rPr lang="en-GB" smtClean="0"/>
              <a:t>49</a:t>
            </a:fld>
            <a:endParaRPr lang="en-GB"/>
          </a:p>
        </p:txBody>
      </p:sp>
    </p:spTree>
    <p:extLst>
      <p:ext uri="{BB962C8B-B14F-4D97-AF65-F5344CB8AC3E}">
        <p14:creationId xmlns:p14="http://schemas.microsoft.com/office/powerpoint/2010/main" val="7004019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And, on the subject of Multiplayer games, I also do some </a:t>
            </a:r>
            <a:r>
              <a:rPr lang="en-GB" b="1" dirty="0"/>
              <a:t>Multiplayer Engineering</a:t>
            </a:r>
            <a:r>
              <a:rPr lang="en-GB" dirty="0"/>
              <a:t> (along with other systems engineering) alongside the infrastructure engineering.</a:t>
            </a:r>
          </a:p>
          <a:p>
            <a:endParaRPr lang="en-GB" b="0" dirty="0">
              <a:solidFill>
                <a:srgbClr val="8899A6"/>
              </a:solidFill>
              <a:effectLst/>
              <a:latin typeface="TwitterChirp"/>
            </a:endParaRPr>
          </a:p>
          <a:p>
            <a:r>
              <a:rPr lang="en-GB" b="1" dirty="0">
                <a:solidFill>
                  <a:srgbClr val="8899A6"/>
                </a:solidFill>
                <a:effectLst/>
                <a:latin typeface="TwitterChirp"/>
              </a:rPr>
              <a:t>How did I get here?</a:t>
            </a:r>
          </a:p>
          <a:p>
            <a:endParaRPr lang="en-GB" b="1" dirty="0">
              <a:solidFill>
                <a:srgbClr val="8899A6"/>
              </a:solidFill>
              <a:effectLst/>
              <a:latin typeface="TwitterChirp"/>
            </a:endParaRPr>
          </a:p>
          <a:p>
            <a:r>
              <a:rPr lang="en-GB" b="0" dirty="0">
                <a:solidFill>
                  <a:srgbClr val="8899A6"/>
                </a:solidFill>
                <a:effectLst/>
                <a:latin typeface="TwitterChirp"/>
              </a:rPr>
              <a:t>Well, as I mentioned earlier, I used to study here. During my last year at Northbrook I started working part-time for…</a:t>
            </a:r>
          </a:p>
        </p:txBody>
      </p:sp>
      <p:sp>
        <p:nvSpPr>
          <p:cNvPr id="4" name="Slide Number Placeholder 3"/>
          <p:cNvSpPr>
            <a:spLocks noGrp="1"/>
          </p:cNvSpPr>
          <p:nvPr>
            <p:ph type="sldNum" sz="quarter" idx="5"/>
          </p:nvPr>
        </p:nvSpPr>
        <p:spPr/>
        <p:txBody>
          <a:bodyPr/>
          <a:lstStyle/>
          <a:p>
            <a:fld id="{F4A7D0BA-0B26-4E65-8DFE-CE11DA959B03}" type="slidenum">
              <a:rPr lang="en-GB" smtClean="0"/>
              <a:t>5</a:t>
            </a:fld>
            <a:endParaRPr lang="en-GB" dirty="0"/>
          </a:p>
        </p:txBody>
      </p:sp>
    </p:spTree>
    <p:extLst>
      <p:ext uri="{BB962C8B-B14F-4D97-AF65-F5344CB8AC3E}">
        <p14:creationId xmlns:p14="http://schemas.microsoft.com/office/powerpoint/2010/main" val="23132663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t>Here’s the tool that I made to solve this icon problem.</a:t>
            </a:r>
          </a:p>
          <a:p>
            <a:endParaRPr lang="en-GB" b="0" i="0" dirty="0"/>
          </a:p>
          <a:p>
            <a:r>
              <a:rPr lang="en-GB" b="0" i="0" dirty="0"/>
              <a:t>As you can see, I have a couple of icons prepared already.</a:t>
            </a:r>
          </a:p>
          <a:p>
            <a:endParaRPr lang="en-GB" b="0" i="0" dirty="0"/>
          </a:p>
          <a:p>
            <a:r>
              <a:rPr lang="en-GB" b="0" i="0" dirty="0"/>
              <a:t>Some little Voxel Art guns in my Unity Project window.</a:t>
            </a:r>
          </a:p>
          <a:p>
            <a:endParaRPr lang="en-GB" b="0" i="0" dirty="0"/>
          </a:p>
          <a:p>
            <a:r>
              <a:rPr lang="en-GB" b="0" i="0" dirty="0"/>
              <a:t>If I double-click on one of these, we’ll see that it opens up the diorama that the icon renders in the scene view.</a:t>
            </a:r>
          </a:p>
          <a:p>
            <a:endParaRPr lang="en-GB" b="0" i="0" dirty="0"/>
          </a:p>
          <a:p>
            <a:r>
              <a:rPr lang="en-GB" b="0" i="0" dirty="0"/>
              <a:t>I can edit everything about the icon in 3D. I can move the camera around. I can add another prop.</a:t>
            </a:r>
          </a:p>
          <a:p>
            <a:endParaRPr lang="en-GB" b="0" i="0" dirty="0"/>
          </a:p>
          <a:p>
            <a:r>
              <a:rPr lang="en-GB" b="0" i="0" dirty="0"/>
              <a:t>From there, I have a before and after on the icon so I can compare to see what my changes look like on the final icon.</a:t>
            </a:r>
          </a:p>
          <a:p>
            <a:endParaRPr lang="en-GB" b="0" i="0" dirty="0"/>
          </a:p>
          <a:p>
            <a:r>
              <a:rPr lang="en-GB" b="0" i="0" dirty="0"/>
              <a:t>This is a non-destructive workflow; which means that if I want to go back and change something, like the environment lighting, I can.</a:t>
            </a:r>
          </a:p>
        </p:txBody>
      </p:sp>
      <p:sp>
        <p:nvSpPr>
          <p:cNvPr id="4" name="Slide Number Placeholder 3"/>
          <p:cNvSpPr>
            <a:spLocks noGrp="1"/>
          </p:cNvSpPr>
          <p:nvPr>
            <p:ph type="sldNum" sz="quarter" idx="5"/>
          </p:nvPr>
        </p:nvSpPr>
        <p:spPr/>
        <p:txBody>
          <a:bodyPr/>
          <a:lstStyle/>
          <a:p>
            <a:fld id="{F4A7D0BA-0B26-4E65-8DFE-CE11DA959B03}" type="slidenum">
              <a:rPr lang="en-GB" smtClean="0"/>
              <a:t>50</a:t>
            </a:fld>
            <a:endParaRPr lang="en-GB"/>
          </a:p>
        </p:txBody>
      </p:sp>
    </p:spTree>
    <p:extLst>
      <p:ext uri="{BB962C8B-B14F-4D97-AF65-F5344CB8AC3E}">
        <p14:creationId xmlns:p14="http://schemas.microsoft.com/office/powerpoint/2010/main" val="104360714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t>Have you all seen models that are </a:t>
            </a:r>
            <a:r>
              <a:rPr lang="en-GB" b="0" i="0" dirty="0" err="1"/>
              <a:t>UVed</a:t>
            </a:r>
            <a:r>
              <a:rPr lang="en-GB" b="0" i="0" dirty="0"/>
              <a:t> like this one here?</a:t>
            </a:r>
          </a:p>
          <a:p>
            <a:endParaRPr lang="en-GB" b="0" i="0" dirty="0"/>
          </a:p>
          <a:p>
            <a:r>
              <a:rPr lang="en-GB" b="0" i="0" dirty="0"/>
              <a:t>These are models that are designed to be textured using a texture containing one or more vertical gradients.</a:t>
            </a:r>
          </a:p>
          <a:p>
            <a:endParaRPr lang="en-GB" b="0" i="0" dirty="0"/>
          </a:p>
          <a:p>
            <a:r>
              <a:rPr lang="en-GB" b="0" i="0" dirty="0"/>
              <a:t>On this tree that I have up on the screen, the LEFT side of the UV space is dedicated to the trunk of the tree and the RIGHT side of the tree is dedicated to the leaves.</a:t>
            </a:r>
          </a:p>
          <a:p>
            <a:endParaRPr lang="en-GB" b="0" i="0" dirty="0"/>
          </a:p>
          <a:p>
            <a:r>
              <a:rPr lang="en-GB" b="0" i="0" dirty="0"/>
              <a:t>Show of hands for people who understand this workflow for creating assets??</a:t>
            </a:r>
          </a:p>
          <a:p>
            <a:endParaRPr lang="en-GB" b="0" i="0" dirty="0"/>
          </a:p>
          <a:p>
            <a:r>
              <a:rPr lang="en-GB" b="0" i="0" dirty="0"/>
              <a:t>Well if you don’t understand what I mean here then it might become clear soon when I show the tool in action.</a:t>
            </a:r>
          </a:p>
        </p:txBody>
      </p:sp>
      <p:sp>
        <p:nvSpPr>
          <p:cNvPr id="4" name="Slide Number Placeholder 3"/>
          <p:cNvSpPr>
            <a:spLocks noGrp="1"/>
          </p:cNvSpPr>
          <p:nvPr>
            <p:ph type="sldNum" sz="quarter" idx="5"/>
          </p:nvPr>
        </p:nvSpPr>
        <p:spPr/>
        <p:txBody>
          <a:bodyPr/>
          <a:lstStyle/>
          <a:p>
            <a:fld id="{F4A7D0BA-0B26-4E65-8DFE-CE11DA959B03}" type="slidenum">
              <a:rPr lang="en-GB" smtClean="0"/>
              <a:t>51</a:t>
            </a:fld>
            <a:endParaRPr lang="en-GB"/>
          </a:p>
        </p:txBody>
      </p:sp>
    </p:spTree>
    <p:extLst>
      <p:ext uri="{BB962C8B-B14F-4D97-AF65-F5344CB8AC3E}">
        <p14:creationId xmlns:p14="http://schemas.microsoft.com/office/powerpoint/2010/main" val="98686702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t>When creating the gradients used to texture the tree, I found that our artists created them using Photoshop.</a:t>
            </a:r>
          </a:p>
          <a:p>
            <a:endParaRPr lang="en-GB" b="0" i="0" dirty="0"/>
          </a:p>
          <a:p>
            <a:r>
              <a:rPr lang="en-GB" b="0" i="0" dirty="0"/>
              <a:t>And to do so they would go back-and-forth between Photoshop and Unity over and over and over again.</a:t>
            </a:r>
          </a:p>
          <a:p>
            <a:endParaRPr lang="en-GB" b="0" i="0" dirty="0"/>
          </a:p>
          <a:p>
            <a:r>
              <a:rPr lang="en-GB" b="0" i="0" dirty="0"/>
              <a:t>As before; this is fine when we are working with one asset; but once you have HUNDREDS????</a:t>
            </a:r>
          </a:p>
          <a:p>
            <a:endParaRPr lang="en-GB" b="0" i="0" dirty="0"/>
          </a:p>
          <a:p>
            <a:r>
              <a:rPr lang="en-GB" b="0" i="0" dirty="0"/>
              <a:t>Then it becomes a problem; as it did at Radical Forge.</a:t>
            </a:r>
          </a:p>
        </p:txBody>
      </p:sp>
      <p:sp>
        <p:nvSpPr>
          <p:cNvPr id="4" name="Slide Number Placeholder 3"/>
          <p:cNvSpPr>
            <a:spLocks noGrp="1"/>
          </p:cNvSpPr>
          <p:nvPr>
            <p:ph type="sldNum" sz="quarter" idx="5"/>
          </p:nvPr>
        </p:nvSpPr>
        <p:spPr/>
        <p:txBody>
          <a:bodyPr/>
          <a:lstStyle/>
          <a:p>
            <a:fld id="{F4A7D0BA-0B26-4E65-8DFE-CE11DA959B03}" type="slidenum">
              <a:rPr lang="en-GB" smtClean="0"/>
              <a:t>52</a:t>
            </a:fld>
            <a:endParaRPr lang="en-GB"/>
          </a:p>
        </p:txBody>
      </p:sp>
    </p:spTree>
    <p:extLst>
      <p:ext uri="{BB962C8B-B14F-4D97-AF65-F5344CB8AC3E}">
        <p14:creationId xmlns:p14="http://schemas.microsoft.com/office/powerpoint/2010/main" val="190440959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t>The solution is more BESPOKE TOOLING!</a:t>
            </a:r>
          </a:p>
          <a:p>
            <a:endParaRPr lang="en-GB" b="0" i="0" dirty="0"/>
          </a:p>
          <a:p>
            <a:r>
              <a:rPr lang="en-GB" b="0" i="0" dirty="0"/>
              <a:t>Here’s a tool I made and remade and remade so many times because it’s so useful.</a:t>
            </a:r>
          </a:p>
          <a:p>
            <a:endParaRPr lang="en-GB" b="0" i="0" dirty="0"/>
          </a:p>
          <a:p>
            <a:r>
              <a:rPr lang="en-GB" b="0" i="0" dirty="0"/>
              <a:t>This tool basically gives us the Unity Gradient Editor for textures, which saves us the constant back-and-forth between Unity and Photoshop.</a:t>
            </a:r>
          </a:p>
          <a:p>
            <a:r>
              <a:rPr lang="en-GB" b="0" i="0" dirty="0"/>
              <a:t>And allows us to edit the gradients directly in the editor.</a:t>
            </a:r>
          </a:p>
          <a:p>
            <a:endParaRPr lang="en-GB" b="0" i="0" dirty="0"/>
          </a:p>
          <a:p>
            <a:endParaRPr lang="en-GB" b="0" i="0" dirty="0"/>
          </a:p>
        </p:txBody>
      </p:sp>
      <p:sp>
        <p:nvSpPr>
          <p:cNvPr id="4" name="Slide Number Placeholder 3"/>
          <p:cNvSpPr>
            <a:spLocks noGrp="1"/>
          </p:cNvSpPr>
          <p:nvPr>
            <p:ph type="sldNum" sz="quarter" idx="5"/>
          </p:nvPr>
        </p:nvSpPr>
        <p:spPr/>
        <p:txBody>
          <a:bodyPr/>
          <a:lstStyle/>
          <a:p>
            <a:fld id="{F4A7D0BA-0B26-4E65-8DFE-CE11DA959B03}" type="slidenum">
              <a:rPr lang="en-GB" smtClean="0"/>
              <a:t>53</a:t>
            </a:fld>
            <a:endParaRPr lang="en-GB"/>
          </a:p>
        </p:txBody>
      </p:sp>
    </p:spTree>
    <p:extLst>
      <p:ext uri="{BB962C8B-B14F-4D97-AF65-F5344CB8AC3E}">
        <p14:creationId xmlns:p14="http://schemas.microsoft.com/office/powerpoint/2010/main" val="297778603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t>Here’s a video of the tool in action.</a:t>
            </a:r>
          </a:p>
          <a:p>
            <a:endParaRPr lang="en-GB" b="0" i="0" dirty="0"/>
          </a:p>
          <a:p>
            <a:r>
              <a:rPr lang="en-GB" b="0" i="0" dirty="0"/>
              <a:t>The artists got so excited when I unveiled the tool to them. They were literally buzzing with excitement.</a:t>
            </a:r>
          </a:p>
          <a:p>
            <a:endParaRPr lang="en-GB" b="0" i="0" dirty="0"/>
          </a:p>
          <a:p>
            <a:r>
              <a:rPr lang="en-GB" b="0" i="0" dirty="0"/>
              <a:t>Here’s a video of my changing the gradient right inside the editor.</a:t>
            </a:r>
          </a:p>
          <a:p>
            <a:endParaRPr lang="en-GB" b="0" i="0" dirty="0"/>
          </a:p>
          <a:p>
            <a:r>
              <a:rPr lang="en-GB" b="0" i="0" dirty="0"/>
              <a:t>I’m going to be turning these oak trees into a cherry tree.</a:t>
            </a:r>
          </a:p>
          <a:p>
            <a:endParaRPr lang="en-GB" b="0" i="0" dirty="0"/>
          </a:p>
          <a:p>
            <a:r>
              <a:rPr lang="en-GB" b="0" i="0" dirty="0"/>
              <a:t>As you can see, as I edit the gradients, they update in </a:t>
            </a:r>
            <a:r>
              <a:rPr lang="en-GB" b="0" i="0" dirty="0" err="1"/>
              <a:t>realtime</a:t>
            </a:r>
            <a:r>
              <a:rPr lang="en-GB" b="0" i="0" dirty="0"/>
              <a:t>.</a:t>
            </a:r>
          </a:p>
          <a:p>
            <a:endParaRPr lang="en-GB" b="0" i="0" dirty="0"/>
          </a:p>
          <a:p>
            <a:r>
              <a:rPr lang="en-GB" b="0" i="0" dirty="0"/>
              <a:t>This allows the artists to make rapid iterations and experiment with colours faster, and saves them from having to go between Photoshop and Unity to make the gradients.</a:t>
            </a:r>
          </a:p>
          <a:p>
            <a:endParaRPr lang="en-GB" b="0" i="0" dirty="0"/>
          </a:p>
          <a:p>
            <a:r>
              <a:rPr lang="en-GB" b="0" i="0" dirty="0"/>
              <a:t>It’s also a lot easier to manage the gradients when they are these simple gradient assets.</a:t>
            </a:r>
          </a:p>
        </p:txBody>
      </p:sp>
      <p:sp>
        <p:nvSpPr>
          <p:cNvPr id="4" name="Slide Number Placeholder 3"/>
          <p:cNvSpPr>
            <a:spLocks noGrp="1"/>
          </p:cNvSpPr>
          <p:nvPr>
            <p:ph type="sldNum" sz="quarter" idx="5"/>
          </p:nvPr>
        </p:nvSpPr>
        <p:spPr/>
        <p:txBody>
          <a:bodyPr/>
          <a:lstStyle/>
          <a:p>
            <a:fld id="{F4A7D0BA-0B26-4E65-8DFE-CE11DA959B03}" type="slidenum">
              <a:rPr lang="en-GB" smtClean="0"/>
              <a:t>54</a:t>
            </a:fld>
            <a:endParaRPr lang="en-GB"/>
          </a:p>
        </p:txBody>
      </p:sp>
    </p:spTree>
    <p:extLst>
      <p:ext uri="{BB962C8B-B14F-4D97-AF65-F5344CB8AC3E}">
        <p14:creationId xmlns:p14="http://schemas.microsoft.com/office/powerpoint/2010/main" val="216459230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t>As I mentioned at the start, I also do Server Infrastructure and Multiplayer engineering, if you wish to ask me any questions about them at the end.</a:t>
            </a:r>
          </a:p>
          <a:p>
            <a:endParaRPr lang="en-GB" b="0" i="0" dirty="0"/>
          </a:p>
          <a:p>
            <a:r>
              <a:rPr lang="en-GB" b="0" i="0" dirty="0"/>
              <a:t>How are we for time? Let’s see…</a:t>
            </a:r>
          </a:p>
        </p:txBody>
      </p:sp>
      <p:sp>
        <p:nvSpPr>
          <p:cNvPr id="4" name="Slide Number Placeholder 3"/>
          <p:cNvSpPr>
            <a:spLocks noGrp="1"/>
          </p:cNvSpPr>
          <p:nvPr>
            <p:ph type="sldNum" sz="quarter" idx="5"/>
          </p:nvPr>
        </p:nvSpPr>
        <p:spPr/>
        <p:txBody>
          <a:bodyPr/>
          <a:lstStyle/>
          <a:p>
            <a:fld id="{F4A7D0BA-0B26-4E65-8DFE-CE11DA959B03}" type="slidenum">
              <a:rPr lang="en-GB" smtClean="0"/>
              <a:t>55</a:t>
            </a:fld>
            <a:endParaRPr lang="en-GB"/>
          </a:p>
        </p:txBody>
      </p:sp>
    </p:spTree>
    <p:extLst>
      <p:ext uri="{BB962C8B-B14F-4D97-AF65-F5344CB8AC3E}">
        <p14:creationId xmlns:p14="http://schemas.microsoft.com/office/powerpoint/2010/main" val="78384362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t>Unions can help massively.</a:t>
            </a:r>
          </a:p>
          <a:p>
            <a:endParaRPr lang="en-GB" b="0" i="0" dirty="0"/>
          </a:p>
          <a:p>
            <a:pPr algn="l"/>
            <a:r>
              <a:rPr lang="en-GB" b="1" i="0" dirty="0">
                <a:solidFill>
                  <a:srgbClr val="000000"/>
                </a:solidFill>
                <a:effectLst/>
                <a:latin typeface="-apple-system"/>
              </a:rPr>
              <a:t>74%</a:t>
            </a:r>
            <a:r>
              <a:rPr lang="en-GB" b="0" i="0" dirty="0">
                <a:solidFill>
                  <a:srgbClr val="000000"/>
                </a:solidFill>
                <a:effectLst/>
                <a:latin typeface="-apple-system"/>
              </a:rPr>
              <a:t> of game workers are not paid overtime, but </a:t>
            </a:r>
            <a:r>
              <a:rPr lang="en-GB" b="1" i="0" dirty="0">
                <a:solidFill>
                  <a:srgbClr val="000000"/>
                </a:solidFill>
                <a:effectLst/>
                <a:latin typeface="-apple-system"/>
              </a:rPr>
              <a:t>90%</a:t>
            </a:r>
            <a:r>
              <a:rPr lang="en-GB" b="0" i="0" dirty="0">
                <a:solidFill>
                  <a:srgbClr val="000000"/>
                </a:solidFill>
                <a:effectLst/>
                <a:latin typeface="-apple-system"/>
              </a:rPr>
              <a:t> can be expected to work extra hours.</a:t>
            </a:r>
          </a:p>
          <a:p>
            <a:pPr algn="l"/>
            <a:r>
              <a:rPr lang="en-GB" b="1" i="0" dirty="0">
                <a:solidFill>
                  <a:srgbClr val="000000"/>
                </a:solidFill>
                <a:effectLst/>
                <a:latin typeface="-apple-system"/>
              </a:rPr>
              <a:t>53%</a:t>
            </a:r>
            <a:r>
              <a:rPr lang="en-GB" b="0" i="0" dirty="0">
                <a:solidFill>
                  <a:srgbClr val="000000"/>
                </a:solidFill>
                <a:effectLst/>
                <a:latin typeface="-apple-system"/>
              </a:rPr>
              <a:t> of game workers believe that their skillset could secure better wages and conditions in another industry.</a:t>
            </a:r>
          </a:p>
          <a:p>
            <a:pPr algn="l"/>
            <a:r>
              <a:rPr lang="en-GB" b="1" i="0" dirty="0">
                <a:solidFill>
                  <a:srgbClr val="000000"/>
                </a:solidFill>
                <a:effectLst/>
                <a:latin typeface="-apple-system"/>
              </a:rPr>
              <a:t>45% </a:t>
            </a:r>
            <a:r>
              <a:rPr lang="en-GB" b="0" i="0" dirty="0">
                <a:solidFill>
                  <a:srgbClr val="000000"/>
                </a:solidFill>
                <a:effectLst/>
                <a:latin typeface="-apple-system"/>
              </a:rPr>
              <a:t>of women feel they have or will at some stage encounter barriers to their career progression because of their gender.</a:t>
            </a:r>
          </a:p>
          <a:p>
            <a:pPr algn="l"/>
            <a:r>
              <a:rPr lang="en-GB" b="1" i="0" dirty="0">
                <a:solidFill>
                  <a:srgbClr val="000000"/>
                </a:solidFill>
                <a:effectLst/>
                <a:latin typeface="-apple-system"/>
              </a:rPr>
              <a:t>45% </a:t>
            </a:r>
            <a:r>
              <a:rPr lang="en-GB" b="0" i="0" dirty="0">
                <a:solidFill>
                  <a:srgbClr val="000000"/>
                </a:solidFill>
                <a:effectLst/>
                <a:latin typeface="-apple-system"/>
              </a:rPr>
              <a:t>of women have experienced some form of bullying or harassment whilst working in games or by being associated with the industry.</a:t>
            </a:r>
          </a:p>
          <a:p>
            <a:pPr algn="l"/>
            <a:r>
              <a:rPr lang="en-GB" b="1" i="0" dirty="0">
                <a:solidFill>
                  <a:srgbClr val="000000"/>
                </a:solidFill>
                <a:effectLst/>
                <a:latin typeface="-apple-system"/>
              </a:rPr>
              <a:t>Two thirds</a:t>
            </a:r>
            <a:r>
              <a:rPr lang="en-GB" b="0" i="0" dirty="0">
                <a:solidFill>
                  <a:srgbClr val="000000"/>
                </a:solidFill>
                <a:effectLst/>
                <a:latin typeface="-apple-system"/>
              </a:rPr>
              <a:t> of games companies (worldwide) do not have mechanisms in place to deal with harassment or abuse.</a:t>
            </a:r>
          </a:p>
          <a:p>
            <a:endParaRPr lang="en-GB" b="0" i="0" dirty="0"/>
          </a:p>
        </p:txBody>
      </p:sp>
      <p:sp>
        <p:nvSpPr>
          <p:cNvPr id="4" name="Slide Number Placeholder 3"/>
          <p:cNvSpPr>
            <a:spLocks noGrp="1"/>
          </p:cNvSpPr>
          <p:nvPr>
            <p:ph type="sldNum" sz="quarter" idx="5"/>
          </p:nvPr>
        </p:nvSpPr>
        <p:spPr/>
        <p:txBody>
          <a:bodyPr/>
          <a:lstStyle/>
          <a:p>
            <a:fld id="{F4A7D0BA-0B26-4E65-8DFE-CE11DA959B03}" type="slidenum">
              <a:rPr lang="en-GB" smtClean="0"/>
              <a:t>56</a:t>
            </a:fld>
            <a:endParaRPr lang="en-GB"/>
          </a:p>
        </p:txBody>
      </p:sp>
    </p:spTree>
    <p:extLst>
      <p:ext uri="{BB962C8B-B14F-4D97-AF65-F5344CB8AC3E}">
        <p14:creationId xmlns:p14="http://schemas.microsoft.com/office/powerpoint/2010/main" val="22057072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i="0" dirty="0"/>
              <a:t>And finally, some advice.</a:t>
            </a:r>
          </a:p>
          <a:p>
            <a:endParaRPr lang="en-GB" i="0" dirty="0"/>
          </a:p>
          <a:p>
            <a:r>
              <a:rPr lang="en-GB" i="0" dirty="0"/>
              <a:t>I have seen a </a:t>
            </a:r>
            <a:r>
              <a:rPr lang="en-GB" b="1" i="0" dirty="0"/>
              <a:t>lot</a:t>
            </a:r>
            <a:r>
              <a:rPr lang="en-GB" i="0" dirty="0"/>
              <a:t> of resumes now. </a:t>
            </a:r>
          </a:p>
          <a:p>
            <a:r>
              <a:rPr lang="en-GB" i="0" dirty="0"/>
              <a:t>I’ve highlighted </a:t>
            </a:r>
            <a:r>
              <a:rPr lang="en-GB" b="1" i="0" dirty="0"/>
              <a:t>a lot </a:t>
            </a:r>
            <a:r>
              <a:rPr lang="en-GB" i="0" dirty="0"/>
              <a:t>of the </a:t>
            </a:r>
            <a:r>
              <a:rPr lang="en-GB" b="1" i="0" dirty="0"/>
              <a:t>same words.</a:t>
            </a:r>
          </a:p>
          <a:p>
            <a:endParaRPr lang="en-GB" i="0" dirty="0"/>
          </a:p>
          <a:p>
            <a:r>
              <a:rPr lang="en-GB" i="0" dirty="0"/>
              <a:t>From my experience, something like is pretty helpful. This is what my cover-letter now looks like. It’s </a:t>
            </a:r>
            <a:r>
              <a:rPr lang="en-GB" b="1" i="0" dirty="0"/>
              <a:t>everything</a:t>
            </a:r>
            <a:r>
              <a:rPr lang="en-GB" i="0" dirty="0"/>
              <a:t> that I would </a:t>
            </a:r>
            <a:r>
              <a:rPr lang="en-GB" b="1" i="0" dirty="0"/>
              <a:t>sit down and highlight right on the front</a:t>
            </a:r>
            <a:r>
              <a:rPr lang="en-GB" i="0" dirty="0"/>
              <a:t>. </a:t>
            </a:r>
          </a:p>
          <a:p>
            <a:endParaRPr lang="en-GB" i="0" dirty="0"/>
          </a:p>
          <a:p>
            <a:r>
              <a:rPr lang="en-GB" i="0" dirty="0"/>
              <a:t>Since it’s my cover letter, I can also </a:t>
            </a:r>
            <a:r>
              <a:rPr lang="en-GB" b="1" i="0" dirty="0"/>
              <a:t>tailor some of the key points </a:t>
            </a:r>
            <a:r>
              <a:rPr lang="en-GB" i="0" dirty="0"/>
              <a:t>to the job from the job posting.</a:t>
            </a:r>
          </a:p>
          <a:p>
            <a:endParaRPr lang="en-GB" i="0" dirty="0"/>
          </a:p>
          <a:p>
            <a:r>
              <a:rPr lang="en-GB" i="0" dirty="0"/>
              <a:t>And I know there’s no </a:t>
            </a:r>
            <a:r>
              <a:rPr lang="en-GB" b="1" i="0" dirty="0"/>
              <a:t>risk of someone missing something </a:t>
            </a:r>
            <a:r>
              <a:rPr lang="en-GB" i="0" dirty="0"/>
              <a:t>when they go through with a highlighter.</a:t>
            </a:r>
          </a:p>
          <a:p>
            <a:endParaRPr lang="en-GB" i="0" dirty="0"/>
          </a:p>
          <a:p>
            <a:r>
              <a:rPr lang="en-GB" i="0" dirty="0"/>
              <a:t>Almost every time I’ve handed in this CV; I’ve got a response; but this is still very-much work in-progress stuff for me.</a:t>
            </a:r>
          </a:p>
          <a:p>
            <a:r>
              <a:rPr lang="en-GB" i="0" dirty="0"/>
              <a:t>You have to experiment and find what works best for you.</a:t>
            </a:r>
          </a:p>
          <a:p>
            <a:endParaRPr lang="en-GB" i="0" dirty="0"/>
          </a:p>
          <a:p>
            <a:r>
              <a:rPr lang="en-GB" i="0" dirty="0"/>
              <a:t>My biggest </a:t>
            </a:r>
            <a:r>
              <a:rPr lang="en-GB" b="1" i="0" dirty="0"/>
              <a:t>piece</a:t>
            </a:r>
            <a:r>
              <a:rPr lang="en-GB" i="0" dirty="0"/>
              <a:t> of advice when it comes to CVs:</a:t>
            </a:r>
            <a:br>
              <a:rPr lang="en-GB" i="0" dirty="0"/>
            </a:br>
            <a:br>
              <a:rPr lang="en-GB" i="0" dirty="0"/>
            </a:br>
            <a:r>
              <a:rPr lang="en-GB" b="1" i="0" dirty="0"/>
              <a:t>DON’T RATE YOUR SKILLS. </a:t>
            </a:r>
            <a:r>
              <a:rPr lang="en-GB" i="0" dirty="0"/>
              <a:t>Don’t do fancy bars or stars where you rate your skills our of 10 or whatever. Just don’t do it.</a:t>
            </a:r>
          </a:p>
          <a:p>
            <a:r>
              <a:rPr lang="en-GB" i="0" dirty="0"/>
              <a:t>There is no way that you can come out of rating your skills looking good.</a:t>
            </a:r>
          </a:p>
        </p:txBody>
      </p:sp>
      <p:sp>
        <p:nvSpPr>
          <p:cNvPr id="4" name="Slide Number Placeholder 3"/>
          <p:cNvSpPr>
            <a:spLocks noGrp="1"/>
          </p:cNvSpPr>
          <p:nvPr>
            <p:ph type="sldNum" sz="quarter" idx="5"/>
          </p:nvPr>
        </p:nvSpPr>
        <p:spPr/>
        <p:txBody>
          <a:bodyPr/>
          <a:lstStyle/>
          <a:p>
            <a:fld id="{F4A7D0BA-0B26-4E65-8DFE-CE11DA959B03}" type="slidenum">
              <a:rPr lang="en-GB" smtClean="0"/>
              <a:t>57</a:t>
            </a:fld>
            <a:endParaRPr lang="en-GB"/>
          </a:p>
        </p:txBody>
      </p:sp>
    </p:spTree>
    <p:extLst>
      <p:ext uri="{BB962C8B-B14F-4D97-AF65-F5344CB8AC3E}">
        <p14:creationId xmlns:p14="http://schemas.microsoft.com/office/powerpoint/2010/main" val="380957553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Unfortunately, I don’t know any inside details from ‘Star Citizen’.</a:t>
            </a:r>
            <a:br>
              <a:rPr lang="en-GB" dirty="0"/>
            </a:br>
            <a:endParaRPr lang="en-GB" dirty="0"/>
          </a:p>
          <a:p>
            <a:r>
              <a:rPr lang="en-GB" dirty="0"/>
              <a:t>If you follow the Reddit, you know more than me.</a:t>
            </a:r>
          </a:p>
          <a:p>
            <a:endParaRPr lang="en-GB" dirty="0"/>
          </a:p>
          <a:p>
            <a:r>
              <a:rPr lang="en-GB" dirty="0"/>
              <a:t>I find out about new planets being released by Googles News. </a:t>
            </a:r>
          </a:p>
        </p:txBody>
      </p:sp>
      <p:sp>
        <p:nvSpPr>
          <p:cNvPr id="4" name="Slide Number Placeholder 3"/>
          <p:cNvSpPr>
            <a:spLocks noGrp="1"/>
          </p:cNvSpPr>
          <p:nvPr>
            <p:ph type="sldNum" sz="quarter" idx="5"/>
          </p:nvPr>
        </p:nvSpPr>
        <p:spPr/>
        <p:txBody>
          <a:bodyPr/>
          <a:lstStyle/>
          <a:p>
            <a:fld id="{F4A7D0BA-0B26-4E65-8DFE-CE11DA959B03}" type="slidenum">
              <a:rPr lang="en-GB" smtClean="0"/>
              <a:t>58</a:t>
            </a:fld>
            <a:endParaRPr lang="en-GB"/>
          </a:p>
        </p:txBody>
      </p:sp>
    </p:spTree>
    <p:extLst>
      <p:ext uri="{BB962C8B-B14F-4D97-AF65-F5344CB8AC3E}">
        <p14:creationId xmlns:p14="http://schemas.microsoft.com/office/powerpoint/2010/main" val="164424860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 </a:t>
            </a:r>
          </a:p>
        </p:txBody>
      </p:sp>
      <p:sp>
        <p:nvSpPr>
          <p:cNvPr id="4" name="Slide Number Placeholder 3"/>
          <p:cNvSpPr>
            <a:spLocks noGrp="1"/>
          </p:cNvSpPr>
          <p:nvPr>
            <p:ph type="sldNum" sz="quarter" idx="5"/>
          </p:nvPr>
        </p:nvSpPr>
        <p:spPr/>
        <p:txBody>
          <a:bodyPr/>
          <a:lstStyle/>
          <a:p>
            <a:fld id="{F4A7D0BA-0B26-4E65-8DFE-CE11DA959B03}" type="slidenum">
              <a:rPr lang="en-GB" smtClean="0"/>
              <a:t>59</a:t>
            </a:fld>
            <a:endParaRPr lang="en-GB"/>
          </a:p>
        </p:txBody>
      </p:sp>
    </p:spTree>
    <p:extLst>
      <p:ext uri="{BB962C8B-B14F-4D97-AF65-F5344CB8AC3E}">
        <p14:creationId xmlns:p14="http://schemas.microsoft.com/office/powerpoint/2010/main" val="23080946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a:solidFill>
                  <a:srgbClr val="8899A6"/>
                </a:solidFill>
                <a:effectLst/>
                <a:latin typeface="TwitterChirp"/>
              </a:rPr>
              <a:t>During my last year at Northbrook I started working part-time for…</a:t>
            </a:r>
            <a:br>
              <a:rPr lang="en-GB" baseline="0" dirty="0"/>
            </a:br>
            <a:r>
              <a:rPr lang="en-GB" baseline="0" dirty="0" err="1"/>
              <a:t>Devolver</a:t>
            </a:r>
            <a:r>
              <a:rPr lang="en-GB" baseline="0" dirty="0"/>
              <a:t> Digital. I was working remotely for a small </a:t>
            </a:r>
            <a:r>
              <a:rPr lang="en-GB" b="1" baseline="0" dirty="0"/>
              <a:t>indie</a:t>
            </a:r>
            <a:r>
              <a:rPr lang="en-GB" baseline="0" dirty="0"/>
              <a:t> project whilst studying on this very course. </a:t>
            </a:r>
          </a:p>
          <a:p>
            <a:endParaRPr lang="en-GB" baseline="0" dirty="0"/>
          </a:p>
          <a:p>
            <a:r>
              <a:rPr lang="en-GB" baseline="0" dirty="0"/>
              <a:t>I got this job by searching the Unity job forum. I just showed passion for aspects of Unity programming and the job was mine.</a:t>
            </a:r>
          </a:p>
          <a:p>
            <a:endParaRPr lang="en-GB" baseline="0" dirty="0"/>
          </a:p>
          <a:p>
            <a:endParaRPr lang="en-GB" baseline="0" dirty="0"/>
          </a:p>
          <a:p>
            <a:r>
              <a:rPr lang="en-GB" baseline="0" dirty="0"/>
              <a:t>As a passionate member of the </a:t>
            </a:r>
            <a:r>
              <a:rPr lang="en-GB" b="1" baseline="0" dirty="0"/>
              <a:t>IWGB Games Workers Union</a:t>
            </a:r>
            <a:r>
              <a:rPr lang="en-GB" baseline="0" dirty="0"/>
              <a:t>, I’m a strong believer in pay-transparency. I’m going to be entirely transparent with you about my pay throughout my career.</a:t>
            </a:r>
          </a:p>
          <a:p>
            <a:r>
              <a:rPr lang="en-GB" baseline="0" dirty="0"/>
              <a:t>It’s something that as developers (and as workers) we don’t talk about enough.</a:t>
            </a:r>
          </a:p>
          <a:p>
            <a:r>
              <a:rPr lang="en-GB" baseline="0" dirty="0"/>
              <a:t>Working part-time, my salary was around 18k.</a:t>
            </a:r>
          </a:p>
          <a:p>
            <a:endParaRPr lang="en-GB" baseline="0" dirty="0"/>
          </a:p>
        </p:txBody>
      </p:sp>
      <p:sp>
        <p:nvSpPr>
          <p:cNvPr id="4" name="Slide Number Placeholder 3"/>
          <p:cNvSpPr>
            <a:spLocks noGrp="1"/>
          </p:cNvSpPr>
          <p:nvPr>
            <p:ph type="sldNum" sz="quarter" idx="5"/>
          </p:nvPr>
        </p:nvSpPr>
        <p:spPr/>
        <p:txBody>
          <a:bodyPr/>
          <a:lstStyle/>
          <a:p>
            <a:fld id="{F4A7D0BA-0B26-4E65-8DFE-CE11DA959B03}" type="slidenum">
              <a:rPr lang="en-GB" smtClean="0"/>
              <a:t>6</a:t>
            </a:fld>
            <a:endParaRPr lang="en-GB"/>
          </a:p>
        </p:txBody>
      </p:sp>
    </p:spTree>
    <p:extLst>
      <p:ext uri="{BB962C8B-B14F-4D97-AF65-F5344CB8AC3E}">
        <p14:creationId xmlns:p14="http://schemas.microsoft.com/office/powerpoint/2010/main" val="16448515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From there, I went and joined a </a:t>
            </a:r>
            <a:r>
              <a:rPr lang="en-GB" b="1" baseline="0" dirty="0"/>
              <a:t>AA</a:t>
            </a:r>
            <a:r>
              <a:rPr lang="en-GB" baseline="0" dirty="0"/>
              <a:t> with </a:t>
            </a:r>
            <a:r>
              <a:rPr lang="en-GB" i="1" baseline="0" dirty="0"/>
              <a:t>TT Games</a:t>
            </a:r>
            <a:r>
              <a:rPr lang="en-GB" baseline="0" dirty="0"/>
              <a:t> working on a LEGO Star Wars mobile game for little over 2 years.</a:t>
            </a:r>
          </a:p>
          <a:p>
            <a:r>
              <a:rPr lang="en-GB" baseline="0" dirty="0"/>
              <a:t>The studio was a smallish 30-person team in Brighton.</a:t>
            </a:r>
          </a:p>
          <a:p>
            <a:endParaRPr lang="en-GB" baseline="0" dirty="0"/>
          </a:p>
          <a:p>
            <a:r>
              <a:rPr lang="en-GB" baseline="0" dirty="0"/>
              <a:t>Honestly, I should NOT have accepted the starting salary of £22,000.</a:t>
            </a:r>
          </a:p>
          <a:p>
            <a:r>
              <a:rPr lang="en-GB" baseline="0" dirty="0"/>
              <a:t>It was far too low, and the company was perfectly willing to exploit my lack of confidence and ignorance for as long as possible.</a:t>
            </a:r>
          </a:p>
          <a:p>
            <a:endParaRPr lang="en-GB" baseline="0" dirty="0"/>
          </a:p>
          <a:p>
            <a:r>
              <a:rPr lang="en-GB" baseline="0" dirty="0"/>
              <a:t>It wasn’t until I threatened to quit that my actual value to the company was revealed, and they made a serious offer. I then started working for £38,000.</a:t>
            </a:r>
          </a:p>
          <a:p>
            <a:endParaRPr lang="en-GB" baseline="0" dirty="0"/>
          </a:p>
          <a:p>
            <a:r>
              <a:rPr lang="en-GB" baseline="0" dirty="0"/>
              <a:t>If back when I first joined the industry I had the support of a union, I would never have spent over a year getting half the amount of my co-workers with the same title and experience.</a:t>
            </a:r>
          </a:p>
        </p:txBody>
      </p:sp>
      <p:sp>
        <p:nvSpPr>
          <p:cNvPr id="4" name="Slide Number Placeholder 3"/>
          <p:cNvSpPr>
            <a:spLocks noGrp="1"/>
          </p:cNvSpPr>
          <p:nvPr>
            <p:ph type="sldNum" sz="quarter" idx="5"/>
          </p:nvPr>
        </p:nvSpPr>
        <p:spPr/>
        <p:txBody>
          <a:bodyPr/>
          <a:lstStyle/>
          <a:p>
            <a:fld id="{F4A7D0BA-0B26-4E65-8DFE-CE11DA959B03}" type="slidenum">
              <a:rPr lang="en-GB" smtClean="0"/>
              <a:t>7</a:t>
            </a:fld>
            <a:endParaRPr lang="en-GB"/>
          </a:p>
        </p:txBody>
      </p:sp>
    </p:spTree>
    <p:extLst>
      <p:ext uri="{BB962C8B-B14F-4D97-AF65-F5344CB8AC3E}">
        <p14:creationId xmlns:p14="http://schemas.microsoft.com/office/powerpoint/2010/main" val="5983676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From there, I moved on to Cloud Imperium Games.</a:t>
            </a:r>
          </a:p>
          <a:p>
            <a:endParaRPr lang="en-GB" baseline="0" dirty="0"/>
          </a:p>
          <a:p>
            <a:r>
              <a:rPr lang="en-GB" baseline="0" dirty="0"/>
              <a:t>This was during the pandemic, so I was back to working remotely for such a large studio.</a:t>
            </a:r>
          </a:p>
        </p:txBody>
      </p:sp>
      <p:sp>
        <p:nvSpPr>
          <p:cNvPr id="4" name="Slide Number Placeholder 3"/>
          <p:cNvSpPr>
            <a:spLocks noGrp="1"/>
          </p:cNvSpPr>
          <p:nvPr>
            <p:ph type="sldNum" sz="quarter" idx="5"/>
          </p:nvPr>
        </p:nvSpPr>
        <p:spPr/>
        <p:txBody>
          <a:bodyPr/>
          <a:lstStyle/>
          <a:p>
            <a:fld id="{F4A7D0BA-0B26-4E65-8DFE-CE11DA959B03}" type="slidenum">
              <a:rPr lang="en-GB" smtClean="0"/>
              <a:t>8</a:t>
            </a:fld>
            <a:endParaRPr lang="en-GB"/>
          </a:p>
        </p:txBody>
      </p:sp>
    </p:spTree>
    <p:extLst>
      <p:ext uri="{BB962C8B-B14F-4D97-AF65-F5344CB8AC3E}">
        <p14:creationId xmlns:p14="http://schemas.microsoft.com/office/powerpoint/2010/main" val="15603065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I then joined Hardball Games. I wouldn’t recommend you work with them.</a:t>
            </a:r>
          </a:p>
          <a:p>
            <a:endParaRPr lang="en-GB" baseline="0" dirty="0"/>
          </a:p>
          <a:p>
            <a:r>
              <a:rPr lang="en-GB" baseline="0" dirty="0"/>
              <a:t>I explicitly told them during my interview that I would NOT work on an NFT project, and they didn’t respect that.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The studio head started getting interested in NFTs and Blockchain…</a:t>
            </a:r>
          </a:p>
          <a:p>
            <a:endParaRPr lang="en-GB" baseline="0" dirty="0"/>
          </a:p>
          <a:p>
            <a:r>
              <a:rPr lang="en-GB" baseline="0" dirty="0"/>
              <a:t>I’ve moved on from that phase of my life.</a:t>
            </a:r>
          </a:p>
        </p:txBody>
      </p:sp>
      <p:sp>
        <p:nvSpPr>
          <p:cNvPr id="4" name="Slide Number Placeholder 3"/>
          <p:cNvSpPr>
            <a:spLocks noGrp="1"/>
          </p:cNvSpPr>
          <p:nvPr>
            <p:ph type="sldNum" sz="quarter" idx="5"/>
          </p:nvPr>
        </p:nvSpPr>
        <p:spPr/>
        <p:txBody>
          <a:bodyPr/>
          <a:lstStyle/>
          <a:p>
            <a:fld id="{F4A7D0BA-0B26-4E65-8DFE-CE11DA959B03}" type="slidenum">
              <a:rPr lang="en-GB" smtClean="0"/>
              <a:t>9</a:t>
            </a:fld>
            <a:endParaRPr lang="en-GB"/>
          </a:p>
        </p:txBody>
      </p:sp>
    </p:spTree>
    <p:extLst>
      <p:ext uri="{BB962C8B-B14F-4D97-AF65-F5344CB8AC3E}">
        <p14:creationId xmlns:p14="http://schemas.microsoft.com/office/powerpoint/2010/main" val="27651191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5D3E1-E258-45BA-9BD3-67B40A17DC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BF1B5D37-9EB2-4005-8A81-49EC2FF7CA8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F1174FFD-BF64-457E-9B63-81532F578BDF}"/>
              </a:ext>
            </a:extLst>
          </p:cNvPr>
          <p:cNvSpPr>
            <a:spLocks noGrp="1"/>
          </p:cNvSpPr>
          <p:nvPr>
            <p:ph type="dt" sz="half" idx="10"/>
          </p:nvPr>
        </p:nvSpPr>
        <p:spPr/>
        <p:txBody>
          <a:bodyPr/>
          <a:lstStyle/>
          <a:p>
            <a:fld id="{E1EFCBC5-65EC-4F2A-A323-A2B5479299EA}" type="datetimeFigureOut">
              <a:rPr lang="en-GB" smtClean="0"/>
              <a:t>14/01/2024</a:t>
            </a:fld>
            <a:endParaRPr lang="en-GB"/>
          </a:p>
        </p:txBody>
      </p:sp>
      <p:sp>
        <p:nvSpPr>
          <p:cNvPr id="5" name="Footer Placeholder 4">
            <a:extLst>
              <a:ext uri="{FF2B5EF4-FFF2-40B4-BE49-F238E27FC236}">
                <a16:creationId xmlns:a16="http://schemas.microsoft.com/office/drawing/2014/main" id="{A260C0D2-0C9F-4EFE-814F-555C222CDBB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0375A73-5580-4D24-BEBA-C68FA10CE96C}"/>
              </a:ext>
            </a:extLst>
          </p:cNvPr>
          <p:cNvSpPr>
            <a:spLocks noGrp="1"/>
          </p:cNvSpPr>
          <p:nvPr>
            <p:ph type="sldNum" sz="quarter" idx="12"/>
          </p:nvPr>
        </p:nvSpPr>
        <p:spPr/>
        <p:txBody>
          <a:bodyPr/>
          <a:lstStyle/>
          <a:p>
            <a:fld id="{DCF1401C-A28C-4625-868C-C0C00146909C}" type="slidenum">
              <a:rPr lang="en-GB" smtClean="0"/>
              <a:t>‹#›</a:t>
            </a:fld>
            <a:endParaRPr lang="en-GB"/>
          </a:p>
        </p:txBody>
      </p:sp>
    </p:spTree>
    <p:extLst>
      <p:ext uri="{BB962C8B-B14F-4D97-AF65-F5344CB8AC3E}">
        <p14:creationId xmlns:p14="http://schemas.microsoft.com/office/powerpoint/2010/main" val="31169100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C891A-F2A2-4D9E-9FC3-70247082F76B}"/>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6ED1C63-E864-4499-B7E7-81036D413EF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5D66805-6B98-48C4-9B5D-55CC23F5CE17}"/>
              </a:ext>
            </a:extLst>
          </p:cNvPr>
          <p:cNvSpPr>
            <a:spLocks noGrp="1"/>
          </p:cNvSpPr>
          <p:nvPr>
            <p:ph type="dt" sz="half" idx="10"/>
          </p:nvPr>
        </p:nvSpPr>
        <p:spPr/>
        <p:txBody>
          <a:bodyPr/>
          <a:lstStyle/>
          <a:p>
            <a:fld id="{E1EFCBC5-65EC-4F2A-A323-A2B5479299EA}" type="datetimeFigureOut">
              <a:rPr lang="en-GB" smtClean="0"/>
              <a:t>14/01/2024</a:t>
            </a:fld>
            <a:endParaRPr lang="en-GB"/>
          </a:p>
        </p:txBody>
      </p:sp>
      <p:sp>
        <p:nvSpPr>
          <p:cNvPr id="5" name="Footer Placeholder 4">
            <a:extLst>
              <a:ext uri="{FF2B5EF4-FFF2-40B4-BE49-F238E27FC236}">
                <a16:creationId xmlns:a16="http://schemas.microsoft.com/office/drawing/2014/main" id="{A9769D54-6E61-4AC7-9877-2EB136C2782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7443457-A3DC-4F78-A2A6-8732EF2AED7F}"/>
              </a:ext>
            </a:extLst>
          </p:cNvPr>
          <p:cNvSpPr>
            <a:spLocks noGrp="1"/>
          </p:cNvSpPr>
          <p:nvPr>
            <p:ph type="sldNum" sz="quarter" idx="12"/>
          </p:nvPr>
        </p:nvSpPr>
        <p:spPr/>
        <p:txBody>
          <a:bodyPr/>
          <a:lstStyle/>
          <a:p>
            <a:fld id="{DCF1401C-A28C-4625-868C-C0C00146909C}" type="slidenum">
              <a:rPr lang="en-GB" smtClean="0"/>
              <a:t>‹#›</a:t>
            </a:fld>
            <a:endParaRPr lang="en-GB"/>
          </a:p>
        </p:txBody>
      </p:sp>
    </p:spTree>
    <p:extLst>
      <p:ext uri="{BB962C8B-B14F-4D97-AF65-F5344CB8AC3E}">
        <p14:creationId xmlns:p14="http://schemas.microsoft.com/office/powerpoint/2010/main" val="13449026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CF302E2-C3F6-42EC-B593-C4BD2AF001E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0FC187F-B1CB-4EC3-8C3A-4F7DCB7EA69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A27D50A-0BE1-4175-BCCB-E68997BF056C}"/>
              </a:ext>
            </a:extLst>
          </p:cNvPr>
          <p:cNvSpPr>
            <a:spLocks noGrp="1"/>
          </p:cNvSpPr>
          <p:nvPr>
            <p:ph type="dt" sz="half" idx="10"/>
          </p:nvPr>
        </p:nvSpPr>
        <p:spPr/>
        <p:txBody>
          <a:bodyPr/>
          <a:lstStyle/>
          <a:p>
            <a:fld id="{E1EFCBC5-65EC-4F2A-A323-A2B5479299EA}" type="datetimeFigureOut">
              <a:rPr lang="en-GB" smtClean="0"/>
              <a:t>14/01/2024</a:t>
            </a:fld>
            <a:endParaRPr lang="en-GB"/>
          </a:p>
        </p:txBody>
      </p:sp>
      <p:sp>
        <p:nvSpPr>
          <p:cNvPr id="5" name="Footer Placeholder 4">
            <a:extLst>
              <a:ext uri="{FF2B5EF4-FFF2-40B4-BE49-F238E27FC236}">
                <a16:creationId xmlns:a16="http://schemas.microsoft.com/office/drawing/2014/main" id="{DEAE4B3C-6078-4A75-996D-D8D2ACE7222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F45152E-86EB-41D6-89FD-B1E430358C3E}"/>
              </a:ext>
            </a:extLst>
          </p:cNvPr>
          <p:cNvSpPr>
            <a:spLocks noGrp="1"/>
          </p:cNvSpPr>
          <p:nvPr>
            <p:ph type="sldNum" sz="quarter" idx="12"/>
          </p:nvPr>
        </p:nvSpPr>
        <p:spPr/>
        <p:txBody>
          <a:bodyPr/>
          <a:lstStyle/>
          <a:p>
            <a:fld id="{DCF1401C-A28C-4625-868C-C0C00146909C}" type="slidenum">
              <a:rPr lang="en-GB" smtClean="0"/>
              <a:t>‹#›</a:t>
            </a:fld>
            <a:endParaRPr lang="en-GB"/>
          </a:p>
        </p:txBody>
      </p:sp>
    </p:spTree>
    <p:extLst>
      <p:ext uri="{BB962C8B-B14F-4D97-AF65-F5344CB8AC3E}">
        <p14:creationId xmlns:p14="http://schemas.microsoft.com/office/powerpoint/2010/main" val="747900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E29DB-4E93-4AB1-8445-CD38123FFCB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BEB2A7C-F73B-48DB-996F-C7FF97F966E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428A463-D813-4AD2-AFF7-43A8ABA6D8D9}"/>
              </a:ext>
            </a:extLst>
          </p:cNvPr>
          <p:cNvSpPr>
            <a:spLocks noGrp="1"/>
          </p:cNvSpPr>
          <p:nvPr>
            <p:ph type="dt" sz="half" idx="10"/>
          </p:nvPr>
        </p:nvSpPr>
        <p:spPr/>
        <p:txBody>
          <a:bodyPr/>
          <a:lstStyle/>
          <a:p>
            <a:fld id="{E1EFCBC5-65EC-4F2A-A323-A2B5479299EA}" type="datetimeFigureOut">
              <a:rPr lang="en-GB" smtClean="0"/>
              <a:t>14/01/2024</a:t>
            </a:fld>
            <a:endParaRPr lang="en-GB"/>
          </a:p>
        </p:txBody>
      </p:sp>
      <p:sp>
        <p:nvSpPr>
          <p:cNvPr id="5" name="Footer Placeholder 4">
            <a:extLst>
              <a:ext uri="{FF2B5EF4-FFF2-40B4-BE49-F238E27FC236}">
                <a16:creationId xmlns:a16="http://schemas.microsoft.com/office/drawing/2014/main" id="{890B1561-08A7-4D72-BF00-DB090C9AB18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B608D5B-6236-4F01-AC08-6CDE703397C3}"/>
              </a:ext>
            </a:extLst>
          </p:cNvPr>
          <p:cNvSpPr>
            <a:spLocks noGrp="1"/>
          </p:cNvSpPr>
          <p:nvPr>
            <p:ph type="sldNum" sz="quarter" idx="12"/>
          </p:nvPr>
        </p:nvSpPr>
        <p:spPr/>
        <p:txBody>
          <a:bodyPr/>
          <a:lstStyle/>
          <a:p>
            <a:fld id="{DCF1401C-A28C-4625-868C-C0C00146909C}" type="slidenum">
              <a:rPr lang="en-GB" smtClean="0"/>
              <a:t>‹#›</a:t>
            </a:fld>
            <a:endParaRPr lang="en-GB"/>
          </a:p>
        </p:txBody>
      </p:sp>
    </p:spTree>
    <p:extLst>
      <p:ext uri="{BB962C8B-B14F-4D97-AF65-F5344CB8AC3E}">
        <p14:creationId xmlns:p14="http://schemas.microsoft.com/office/powerpoint/2010/main" val="36117882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01432-C55C-4BA8-A78B-A6CF1A15177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073B1837-D48B-471F-A9E3-CF821970F4F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E65FA04-E0C8-4B47-BC67-E6419528D797}"/>
              </a:ext>
            </a:extLst>
          </p:cNvPr>
          <p:cNvSpPr>
            <a:spLocks noGrp="1"/>
          </p:cNvSpPr>
          <p:nvPr>
            <p:ph type="dt" sz="half" idx="10"/>
          </p:nvPr>
        </p:nvSpPr>
        <p:spPr/>
        <p:txBody>
          <a:bodyPr/>
          <a:lstStyle/>
          <a:p>
            <a:fld id="{E1EFCBC5-65EC-4F2A-A323-A2B5479299EA}" type="datetimeFigureOut">
              <a:rPr lang="en-GB" smtClean="0"/>
              <a:t>14/01/2024</a:t>
            </a:fld>
            <a:endParaRPr lang="en-GB"/>
          </a:p>
        </p:txBody>
      </p:sp>
      <p:sp>
        <p:nvSpPr>
          <p:cNvPr id="5" name="Footer Placeholder 4">
            <a:extLst>
              <a:ext uri="{FF2B5EF4-FFF2-40B4-BE49-F238E27FC236}">
                <a16:creationId xmlns:a16="http://schemas.microsoft.com/office/drawing/2014/main" id="{73C0420C-18F3-4B31-A326-76DE1A5ED54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8C4B3A2-D434-4827-AFBB-A9AA699E5423}"/>
              </a:ext>
            </a:extLst>
          </p:cNvPr>
          <p:cNvSpPr>
            <a:spLocks noGrp="1"/>
          </p:cNvSpPr>
          <p:nvPr>
            <p:ph type="sldNum" sz="quarter" idx="12"/>
          </p:nvPr>
        </p:nvSpPr>
        <p:spPr/>
        <p:txBody>
          <a:bodyPr/>
          <a:lstStyle/>
          <a:p>
            <a:fld id="{DCF1401C-A28C-4625-868C-C0C00146909C}" type="slidenum">
              <a:rPr lang="en-GB" smtClean="0"/>
              <a:t>‹#›</a:t>
            </a:fld>
            <a:endParaRPr lang="en-GB"/>
          </a:p>
        </p:txBody>
      </p:sp>
    </p:spTree>
    <p:extLst>
      <p:ext uri="{BB962C8B-B14F-4D97-AF65-F5344CB8AC3E}">
        <p14:creationId xmlns:p14="http://schemas.microsoft.com/office/powerpoint/2010/main" val="3859421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4ACE3-A64A-4988-94C4-5661B716C954}"/>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FF537A17-96A6-4A16-ACEA-E62AD483C0E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6A49D18F-54A8-416B-9C0A-3227730CED5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000759AE-5DFC-4104-8727-ECA259B983C0}"/>
              </a:ext>
            </a:extLst>
          </p:cNvPr>
          <p:cNvSpPr>
            <a:spLocks noGrp="1"/>
          </p:cNvSpPr>
          <p:nvPr>
            <p:ph type="dt" sz="half" idx="10"/>
          </p:nvPr>
        </p:nvSpPr>
        <p:spPr/>
        <p:txBody>
          <a:bodyPr/>
          <a:lstStyle/>
          <a:p>
            <a:fld id="{E1EFCBC5-65EC-4F2A-A323-A2B5479299EA}" type="datetimeFigureOut">
              <a:rPr lang="en-GB" smtClean="0"/>
              <a:t>14/01/2024</a:t>
            </a:fld>
            <a:endParaRPr lang="en-GB"/>
          </a:p>
        </p:txBody>
      </p:sp>
      <p:sp>
        <p:nvSpPr>
          <p:cNvPr id="6" name="Footer Placeholder 5">
            <a:extLst>
              <a:ext uri="{FF2B5EF4-FFF2-40B4-BE49-F238E27FC236}">
                <a16:creationId xmlns:a16="http://schemas.microsoft.com/office/drawing/2014/main" id="{98972649-5982-420D-B999-727B67FE40F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D3782C1-AB4E-420C-9E9F-FBA498789338}"/>
              </a:ext>
            </a:extLst>
          </p:cNvPr>
          <p:cNvSpPr>
            <a:spLocks noGrp="1"/>
          </p:cNvSpPr>
          <p:nvPr>
            <p:ph type="sldNum" sz="quarter" idx="12"/>
          </p:nvPr>
        </p:nvSpPr>
        <p:spPr/>
        <p:txBody>
          <a:bodyPr/>
          <a:lstStyle/>
          <a:p>
            <a:fld id="{DCF1401C-A28C-4625-868C-C0C00146909C}" type="slidenum">
              <a:rPr lang="en-GB" smtClean="0"/>
              <a:t>‹#›</a:t>
            </a:fld>
            <a:endParaRPr lang="en-GB"/>
          </a:p>
        </p:txBody>
      </p:sp>
    </p:spTree>
    <p:extLst>
      <p:ext uri="{BB962C8B-B14F-4D97-AF65-F5344CB8AC3E}">
        <p14:creationId xmlns:p14="http://schemas.microsoft.com/office/powerpoint/2010/main" val="35228658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F41AA-0486-4936-8F09-0C19581CAA16}"/>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C9A520A-5AC0-48C1-ADCD-01289EF151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FA47E75-82F6-4075-BC7D-6E82996EED9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9E072BF8-B43A-4FC0-92EA-F520D7AFB41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4554CEE-6539-45C1-88EE-0A63960B51E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FC23E637-722C-4A57-A671-46A2E89CFA97}"/>
              </a:ext>
            </a:extLst>
          </p:cNvPr>
          <p:cNvSpPr>
            <a:spLocks noGrp="1"/>
          </p:cNvSpPr>
          <p:nvPr>
            <p:ph type="dt" sz="half" idx="10"/>
          </p:nvPr>
        </p:nvSpPr>
        <p:spPr/>
        <p:txBody>
          <a:bodyPr/>
          <a:lstStyle/>
          <a:p>
            <a:fld id="{E1EFCBC5-65EC-4F2A-A323-A2B5479299EA}" type="datetimeFigureOut">
              <a:rPr lang="en-GB" smtClean="0"/>
              <a:t>14/01/2024</a:t>
            </a:fld>
            <a:endParaRPr lang="en-GB"/>
          </a:p>
        </p:txBody>
      </p:sp>
      <p:sp>
        <p:nvSpPr>
          <p:cNvPr id="8" name="Footer Placeholder 7">
            <a:extLst>
              <a:ext uri="{FF2B5EF4-FFF2-40B4-BE49-F238E27FC236}">
                <a16:creationId xmlns:a16="http://schemas.microsoft.com/office/drawing/2014/main" id="{075B0994-C9DD-496D-A43B-57384EEFC31E}"/>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4941F2BA-C2EA-4D25-BCBF-B38666BFBA18}"/>
              </a:ext>
            </a:extLst>
          </p:cNvPr>
          <p:cNvSpPr>
            <a:spLocks noGrp="1"/>
          </p:cNvSpPr>
          <p:nvPr>
            <p:ph type="sldNum" sz="quarter" idx="12"/>
          </p:nvPr>
        </p:nvSpPr>
        <p:spPr/>
        <p:txBody>
          <a:bodyPr/>
          <a:lstStyle/>
          <a:p>
            <a:fld id="{DCF1401C-A28C-4625-868C-C0C00146909C}" type="slidenum">
              <a:rPr lang="en-GB" smtClean="0"/>
              <a:t>‹#›</a:t>
            </a:fld>
            <a:endParaRPr lang="en-GB"/>
          </a:p>
        </p:txBody>
      </p:sp>
    </p:spTree>
    <p:extLst>
      <p:ext uri="{BB962C8B-B14F-4D97-AF65-F5344CB8AC3E}">
        <p14:creationId xmlns:p14="http://schemas.microsoft.com/office/powerpoint/2010/main" val="38265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1BA71-B477-41F2-9BE2-23E8A36161DE}"/>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36ABACE9-59D4-44E4-B9C5-D6FF7A47A77F}"/>
              </a:ext>
            </a:extLst>
          </p:cNvPr>
          <p:cNvSpPr>
            <a:spLocks noGrp="1"/>
          </p:cNvSpPr>
          <p:nvPr>
            <p:ph type="dt" sz="half" idx="10"/>
          </p:nvPr>
        </p:nvSpPr>
        <p:spPr/>
        <p:txBody>
          <a:bodyPr/>
          <a:lstStyle/>
          <a:p>
            <a:fld id="{E1EFCBC5-65EC-4F2A-A323-A2B5479299EA}" type="datetimeFigureOut">
              <a:rPr lang="en-GB" smtClean="0"/>
              <a:t>14/01/2024</a:t>
            </a:fld>
            <a:endParaRPr lang="en-GB"/>
          </a:p>
        </p:txBody>
      </p:sp>
      <p:sp>
        <p:nvSpPr>
          <p:cNvPr id="4" name="Footer Placeholder 3">
            <a:extLst>
              <a:ext uri="{FF2B5EF4-FFF2-40B4-BE49-F238E27FC236}">
                <a16:creationId xmlns:a16="http://schemas.microsoft.com/office/drawing/2014/main" id="{B73CFB3D-CBA8-4DA0-B614-5BD54B99FFE5}"/>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7DD27287-EA67-485D-8F15-222DAF5B654A}"/>
              </a:ext>
            </a:extLst>
          </p:cNvPr>
          <p:cNvSpPr>
            <a:spLocks noGrp="1"/>
          </p:cNvSpPr>
          <p:nvPr>
            <p:ph type="sldNum" sz="quarter" idx="12"/>
          </p:nvPr>
        </p:nvSpPr>
        <p:spPr/>
        <p:txBody>
          <a:bodyPr/>
          <a:lstStyle/>
          <a:p>
            <a:fld id="{DCF1401C-A28C-4625-868C-C0C00146909C}" type="slidenum">
              <a:rPr lang="en-GB" smtClean="0"/>
              <a:t>‹#›</a:t>
            </a:fld>
            <a:endParaRPr lang="en-GB"/>
          </a:p>
        </p:txBody>
      </p:sp>
    </p:spTree>
    <p:extLst>
      <p:ext uri="{BB962C8B-B14F-4D97-AF65-F5344CB8AC3E}">
        <p14:creationId xmlns:p14="http://schemas.microsoft.com/office/powerpoint/2010/main" val="11509538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C858FC4-AA2A-4227-9214-47763722CAE0}"/>
              </a:ext>
            </a:extLst>
          </p:cNvPr>
          <p:cNvSpPr>
            <a:spLocks noGrp="1"/>
          </p:cNvSpPr>
          <p:nvPr>
            <p:ph type="dt" sz="half" idx="10"/>
          </p:nvPr>
        </p:nvSpPr>
        <p:spPr/>
        <p:txBody>
          <a:bodyPr/>
          <a:lstStyle/>
          <a:p>
            <a:fld id="{E1EFCBC5-65EC-4F2A-A323-A2B5479299EA}" type="datetimeFigureOut">
              <a:rPr lang="en-GB" smtClean="0"/>
              <a:t>14/01/2024</a:t>
            </a:fld>
            <a:endParaRPr lang="en-GB"/>
          </a:p>
        </p:txBody>
      </p:sp>
      <p:sp>
        <p:nvSpPr>
          <p:cNvPr id="3" name="Footer Placeholder 2">
            <a:extLst>
              <a:ext uri="{FF2B5EF4-FFF2-40B4-BE49-F238E27FC236}">
                <a16:creationId xmlns:a16="http://schemas.microsoft.com/office/drawing/2014/main" id="{B655FF1C-D671-4BCD-88C5-4B112E464AC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E8A9365B-3202-4463-8FDB-97B093B8807E}"/>
              </a:ext>
            </a:extLst>
          </p:cNvPr>
          <p:cNvSpPr>
            <a:spLocks noGrp="1"/>
          </p:cNvSpPr>
          <p:nvPr>
            <p:ph type="sldNum" sz="quarter" idx="12"/>
          </p:nvPr>
        </p:nvSpPr>
        <p:spPr/>
        <p:txBody>
          <a:bodyPr/>
          <a:lstStyle/>
          <a:p>
            <a:fld id="{DCF1401C-A28C-4625-868C-C0C00146909C}" type="slidenum">
              <a:rPr lang="en-GB" smtClean="0"/>
              <a:t>‹#›</a:t>
            </a:fld>
            <a:endParaRPr lang="en-GB"/>
          </a:p>
        </p:txBody>
      </p:sp>
    </p:spTree>
    <p:extLst>
      <p:ext uri="{BB962C8B-B14F-4D97-AF65-F5344CB8AC3E}">
        <p14:creationId xmlns:p14="http://schemas.microsoft.com/office/powerpoint/2010/main" val="23810444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75A50-CCBA-4EA2-AEE4-FDDFFBA9076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8330038B-5E08-48FE-B53F-677FEB8AC20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CBC70F37-F466-4A1E-B346-391442BBBD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6731883-03FD-4105-AF65-0D4FB4B7BDC8}"/>
              </a:ext>
            </a:extLst>
          </p:cNvPr>
          <p:cNvSpPr>
            <a:spLocks noGrp="1"/>
          </p:cNvSpPr>
          <p:nvPr>
            <p:ph type="dt" sz="half" idx="10"/>
          </p:nvPr>
        </p:nvSpPr>
        <p:spPr/>
        <p:txBody>
          <a:bodyPr/>
          <a:lstStyle/>
          <a:p>
            <a:fld id="{E1EFCBC5-65EC-4F2A-A323-A2B5479299EA}" type="datetimeFigureOut">
              <a:rPr lang="en-GB" smtClean="0"/>
              <a:t>14/01/2024</a:t>
            </a:fld>
            <a:endParaRPr lang="en-GB"/>
          </a:p>
        </p:txBody>
      </p:sp>
      <p:sp>
        <p:nvSpPr>
          <p:cNvPr id="6" name="Footer Placeholder 5">
            <a:extLst>
              <a:ext uri="{FF2B5EF4-FFF2-40B4-BE49-F238E27FC236}">
                <a16:creationId xmlns:a16="http://schemas.microsoft.com/office/drawing/2014/main" id="{674EF806-0195-4427-9913-2F484F29850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188CAC8-3617-45C4-8912-BB72EC05EC0F}"/>
              </a:ext>
            </a:extLst>
          </p:cNvPr>
          <p:cNvSpPr>
            <a:spLocks noGrp="1"/>
          </p:cNvSpPr>
          <p:nvPr>
            <p:ph type="sldNum" sz="quarter" idx="12"/>
          </p:nvPr>
        </p:nvSpPr>
        <p:spPr/>
        <p:txBody>
          <a:bodyPr/>
          <a:lstStyle/>
          <a:p>
            <a:fld id="{DCF1401C-A28C-4625-868C-C0C00146909C}" type="slidenum">
              <a:rPr lang="en-GB" smtClean="0"/>
              <a:t>‹#›</a:t>
            </a:fld>
            <a:endParaRPr lang="en-GB"/>
          </a:p>
        </p:txBody>
      </p:sp>
    </p:spTree>
    <p:extLst>
      <p:ext uri="{BB962C8B-B14F-4D97-AF65-F5344CB8AC3E}">
        <p14:creationId xmlns:p14="http://schemas.microsoft.com/office/powerpoint/2010/main" val="33920125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FBE10-D4F9-44E6-BCC6-C7EEAFAD65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7CA3A391-9533-4F0B-B0C8-2D1B32EC042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31645EEA-2FF0-41F5-AA1D-96D6FA9D1C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6CBD99E-37D6-49AC-B74A-929FE4D22CF3}"/>
              </a:ext>
            </a:extLst>
          </p:cNvPr>
          <p:cNvSpPr>
            <a:spLocks noGrp="1"/>
          </p:cNvSpPr>
          <p:nvPr>
            <p:ph type="dt" sz="half" idx="10"/>
          </p:nvPr>
        </p:nvSpPr>
        <p:spPr/>
        <p:txBody>
          <a:bodyPr/>
          <a:lstStyle/>
          <a:p>
            <a:fld id="{E1EFCBC5-65EC-4F2A-A323-A2B5479299EA}" type="datetimeFigureOut">
              <a:rPr lang="en-GB" smtClean="0"/>
              <a:t>14/01/2024</a:t>
            </a:fld>
            <a:endParaRPr lang="en-GB"/>
          </a:p>
        </p:txBody>
      </p:sp>
      <p:sp>
        <p:nvSpPr>
          <p:cNvPr id="6" name="Footer Placeholder 5">
            <a:extLst>
              <a:ext uri="{FF2B5EF4-FFF2-40B4-BE49-F238E27FC236}">
                <a16:creationId xmlns:a16="http://schemas.microsoft.com/office/drawing/2014/main" id="{D87E58B1-9E5B-4454-937B-01E2768EC9E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1CADE2A-5CEA-41D9-9163-26293EC41490}"/>
              </a:ext>
            </a:extLst>
          </p:cNvPr>
          <p:cNvSpPr>
            <a:spLocks noGrp="1"/>
          </p:cNvSpPr>
          <p:nvPr>
            <p:ph type="sldNum" sz="quarter" idx="12"/>
          </p:nvPr>
        </p:nvSpPr>
        <p:spPr/>
        <p:txBody>
          <a:bodyPr/>
          <a:lstStyle/>
          <a:p>
            <a:fld id="{DCF1401C-A28C-4625-868C-C0C00146909C}" type="slidenum">
              <a:rPr lang="en-GB" smtClean="0"/>
              <a:t>‹#›</a:t>
            </a:fld>
            <a:endParaRPr lang="en-GB"/>
          </a:p>
        </p:txBody>
      </p:sp>
    </p:spTree>
    <p:extLst>
      <p:ext uri="{BB962C8B-B14F-4D97-AF65-F5344CB8AC3E}">
        <p14:creationId xmlns:p14="http://schemas.microsoft.com/office/powerpoint/2010/main" val="1337260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72EF9AF-C6D7-4CA4-8DF2-697A1F0F86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8B6B3770-A99C-4821-BF0F-4039255321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431FB4C-A051-4811-87C3-EA51C331E96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EFCBC5-65EC-4F2A-A323-A2B5479299EA}" type="datetimeFigureOut">
              <a:rPr lang="en-GB" smtClean="0"/>
              <a:t>14/01/2024</a:t>
            </a:fld>
            <a:endParaRPr lang="en-GB"/>
          </a:p>
        </p:txBody>
      </p:sp>
      <p:sp>
        <p:nvSpPr>
          <p:cNvPr id="5" name="Footer Placeholder 4">
            <a:extLst>
              <a:ext uri="{FF2B5EF4-FFF2-40B4-BE49-F238E27FC236}">
                <a16:creationId xmlns:a16="http://schemas.microsoft.com/office/drawing/2014/main" id="{E234A5B2-5862-4B5C-BFCD-25DB61AF470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9719E06E-4711-4A7C-B7D8-7F35233D33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F1401C-A28C-4625-868C-C0C00146909C}" type="slidenum">
              <a:rPr lang="en-GB" smtClean="0"/>
              <a:t>‹#›</a:t>
            </a:fld>
            <a:endParaRPr lang="en-GB"/>
          </a:p>
        </p:txBody>
      </p:sp>
    </p:spTree>
    <p:extLst>
      <p:ext uri="{BB962C8B-B14F-4D97-AF65-F5344CB8AC3E}">
        <p14:creationId xmlns:p14="http://schemas.microsoft.com/office/powerpoint/2010/main" val="29789602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svg"/><Relationship Id="rId5" Type="http://schemas.openxmlformats.org/officeDocument/2006/relationships/image" Target="../media/image2.png"/><Relationship Id="rId10" Type="http://schemas.microsoft.com/office/2007/relationships/hdphoto" Target="../media/hdphoto2.wdp"/><Relationship Id="rId4" Type="http://schemas.microsoft.com/office/2007/relationships/hdphoto" Target="../media/hdphoto1.wdp"/><Relationship Id="rId9"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11.png"/><Relationship Id="rId4" Type="http://schemas.openxmlformats.org/officeDocument/2006/relationships/image" Target="../media/image8.jpeg"/></Relationships>
</file>

<file path=ppt/slides/_rels/slide1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1.png"/><Relationship Id="rId7"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9.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9.png"/><Relationship Id="rId7"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20.svg"/></Relationships>
</file>

<file path=ppt/slides/_rels/slide2.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3.svg"/><Relationship Id="rId5" Type="http://schemas.openxmlformats.org/officeDocument/2006/relationships/image" Target="../media/image2.png"/><Relationship Id="rId10" Type="http://schemas.microsoft.com/office/2007/relationships/hdphoto" Target="../media/hdphoto2.wdp"/><Relationship Id="rId4" Type="http://schemas.microsoft.com/office/2007/relationships/hdphoto" Target="../media/hdphoto1.wdp"/><Relationship Id="rId9" Type="http://schemas.openxmlformats.org/officeDocument/2006/relationships/image" Target="../media/image6.png"/></Relationships>
</file>

<file path=ppt/slides/_rels/slide20.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1.png"/><Relationship Id="rId7"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22.svg"/></Relationships>
</file>

<file path=ppt/slides/_rels/slide2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3.png"/><Relationship Id="rId7"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24.svg"/></Relationships>
</file>

<file path=ppt/slides/_rels/slide2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5.png"/><Relationship Id="rId7"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26.svg"/><Relationship Id="rId9" Type="http://schemas.openxmlformats.org/officeDocument/2006/relationships/image" Target="../media/image27.png"/></Relationships>
</file>

<file path=ppt/slides/_rels/slide23.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3.png"/><Relationship Id="rId7"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24.svg"/><Relationship Id="rId9" Type="http://schemas.openxmlformats.org/officeDocument/2006/relationships/image" Target="../media/image27.png"/></Relationships>
</file>

<file path=ppt/slides/_rels/slide2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9.png"/><Relationship Id="rId7"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image" Target="../media/image29.svg"/><Relationship Id="rId5" Type="http://schemas.openxmlformats.org/officeDocument/2006/relationships/image" Target="../media/image28.png"/><Relationship Id="rId10" Type="http://schemas.openxmlformats.org/officeDocument/2006/relationships/image" Target="../media/image16.png"/><Relationship Id="rId4" Type="http://schemas.openxmlformats.org/officeDocument/2006/relationships/image" Target="../media/image20.svg"/><Relationship Id="rId9" Type="http://schemas.openxmlformats.org/officeDocument/2006/relationships/image" Target="../media/image15.png"/></Relationships>
</file>

<file path=ppt/slides/_rels/slide2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9.png"/><Relationship Id="rId7"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29.svg"/><Relationship Id="rId5" Type="http://schemas.openxmlformats.org/officeDocument/2006/relationships/image" Target="../media/image28.png"/><Relationship Id="rId10" Type="http://schemas.openxmlformats.org/officeDocument/2006/relationships/image" Target="../media/image16.png"/><Relationship Id="rId4" Type="http://schemas.openxmlformats.org/officeDocument/2006/relationships/image" Target="../media/image20.svg"/><Relationship Id="rId9" Type="http://schemas.openxmlformats.org/officeDocument/2006/relationships/image" Target="../media/image15.png"/></Relationships>
</file>

<file path=ppt/slides/_rels/slide2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28.png"/><Relationship Id="rId7"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image" Target="../media/image24.svg"/><Relationship Id="rId11" Type="http://schemas.openxmlformats.org/officeDocument/2006/relationships/image" Target="../media/image27.png"/><Relationship Id="rId5" Type="http://schemas.openxmlformats.org/officeDocument/2006/relationships/image" Target="../media/image23.png"/><Relationship Id="rId10" Type="http://schemas.openxmlformats.org/officeDocument/2006/relationships/image" Target="../media/image16.png"/><Relationship Id="rId4" Type="http://schemas.openxmlformats.org/officeDocument/2006/relationships/image" Target="../media/image29.svg"/><Relationship Id="rId9" Type="http://schemas.openxmlformats.org/officeDocument/2006/relationships/image" Target="../media/image15.png"/></Relationships>
</file>

<file path=ppt/slides/_rels/slide2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9.png"/><Relationship Id="rId7"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1.xml"/><Relationship Id="rId6" Type="http://schemas.openxmlformats.org/officeDocument/2006/relationships/image" Target="../media/image31.svg"/><Relationship Id="rId5" Type="http://schemas.openxmlformats.org/officeDocument/2006/relationships/image" Target="../media/image30.png"/><Relationship Id="rId10" Type="http://schemas.openxmlformats.org/officeDocument/2006/relationships/image" Target="../media/image16.png"/><Relationship Id="rId4" Type="http://schemas.openxmlformats.org/officeDocument/2006/relationships/image" Target="../media/image20.svg"/><Relationship Id="rId9" Type="http://schemas.openxmlformats.org/officeDocument/2006/relationships/image" Target="../media/image15.png"/></Relationships>
</file>

<file path=ppt/slides/_rels/slide28.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3.png"/><Relationship Id="rId7" Type="http://schemas.openxmlformats.org/officeDocument/2006/relationships/image" Target="../media/image19.png"/><Relationship Id="rId12" Type="http://schemas.openxmlformats.org/officeDocument/2006/relationships/image" Target="../media/image33.sv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image" Target="../media/image16.png"/><Relationship Id="rId11" Type="http://schemas.openxmlformats.org/officeDocument/2006/relationships/image" Target="../media/image32.png"/><Relationship Id="rId5" Type="http://schemas.openxmlformats.org/officeDocument/2006/relationships/image" Target="../media/image15.png"/><Relationship Id="rId10" Type="http://schemas.openxmlformats.org/officeDocument/2006/relationships/image" Target="../media/image31.svg"/><Relationship Id="rId4" Type="http://schemas.openxmlformats.org/officeDocument/2006/relationships/image" Target="../media/image14.png"/><Relationship Id="rId9" Type="http://schemas.openxmlformats.org/officeDocument/2006/relationships/image" Target="../media/image30.png"/></Relationships>
</file>

<file path=ppt/slides/_rels/slide29.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3.png"/><Relationship Id="rId7" Type="http://schemas.openxmlformats.org/officeDocument/2006/relationships/image" Target="../media/image19.png"/><Relationship Id="rId12" Type="http://schemas.openxmlformats.org/officeDocument/2006/relationships/image" Target="../media/image35.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16.png"/><Relationship Id="rId11" Type="http://schemas.openxmlformats.org/officeDocument/2006/relationships/image" Target="../media/image34.png"/><Relationship Id="rId5" Type="http://schemas.openxmlformats.org/officeDocument/2006/relationships/image" Target="../media/image15.png"/><Relationship Id="rId10" Type="http://schemas.openxmlformats.org/officeDocument/2006/relationships/image" Target="../media/image31.svg"/><Relationship Id="rId4" Type="http://schemas.openxmlformats.org/officeDocument/2006/relationships/image" Target="../media/image14.png"/><Relationship Id="rId9" Type="http://schemas.openxmlformats.org/officeDocument/2006/relationships/image" Target="../media/image30.png"/></Relationships>
</file>

<file path=ppt/slides/_rels/slide3.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3.svg"/><Relationship Id="rId5" Type="http://schemas.openxmlformats.org/officeDocument/2006/relationships/image" Target="../media/image2.png"/><Relationship Id="rId10" Type="http://schemas.microsoft.com/office/2007/relationships/hdphoto" Target="../media/hdphoto2.wdp"/><Relationship Id="rId4" Type="http://schemas.microsoft.com/office/2007/relationships/hdphoto" Target="../media/hdphoto1.wdp"/><Relationship Id="rId9" Type="http://schemas.openxmlformats.org/officeDocument/2006/relationships/image" Target="../media/image6.png"/></Relationships>
</file>

<file path=ppt/slides/_rels/slide30.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9.png"/><Relationship Id="rId7" Type="http://schemas.openxmlformats.org/officeDocument/2006/relationships/image" Target="../media/image13.png"/><Relationship Id="rId2" Type="http://schemas.openxmlformats.org/officeDocument/2006/relationships/notesSlide" Target="../notesSlides/notesSlide30.xml"/><Relationship Id="rId1" Type="http://schemas.openxmlformats.org/officeDocument/2006/relationships/slideLayout" Target="../slideLayouts/slideLayout1.xml"/><Relationship Id="rId6" Type="http://schemas.openxmlformats.org/officeDocument/2006/relationships/image" Target="../media/image29.svg"/><Relationship Id="rId11" Type="http://schemas.openxmlformats.org/officeDocument/2006/relationships/image" Target="../media/image34.png"/><Relationship Id="rId5" Type="http://schemas.openxmlformats.org/officeDocument/2006/relationships/image" Target="../media/image28.png"/><Relationship Id="rId10" Type="http://schemas.openxmlformats.org/officeDocument/2006/relationships/image" Target="../media/image16.png"/><Relationship Id="rId4" Type="http://schemas.openxmlformats.org/officeDocument/2006/relationships/image" Target="../media/image20.svg"/><Relationship Id="rId9" Type="http://schemas.openxmlformats.org/officeDocument/2006/relationships/image" Target="../media/image15.png"/></Relationships>
</file>

<file path=ppt/slides/_rels/slide31.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9.png"/><Relationship Id="rId7"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1.xml"/><Relationship Id="rId6" Type="http://schemas.openxmlformats.org/officeDocument/2006/relationships/image" Target="../media/image29.svg"/><Relationship Id="rId11" Type="http://schemas.openxmlformats.org/officeDocument/2006/relationships/image" Target="../media/image34.png"/><Relationship Id="rId5" Type="http://schemas.openxmlformats.org/officeDocument/2006/relationships/image" Target="../media/image28.png"/><Relationship Id="rId10" Type="http://schemas.openxmlformats.org/officeDocument/2006/relationships/image" Target="../media/image16.png"/><Relationship Id="rId4" Type="http://schemas.openxmlformats.org/officeDocument/2006/relationships/image" Target="../media/image20.svg"/><Relationship Id="rId9" Type="http://schemas.openxmlformats.org/officeDocument/2006/relationships/image" Target="../media/image15.png"/></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34.png"/><Relationship Id="rId2" Type="http://schemas.openxmlformats.org/officeDocument/2006/relationships/notesSlide" Target="../notesSlides/notesSlide32.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33.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9.png"/><Relationship Id="rId7" Type="http://schemas.openxmlformats.org/officeDocument/2006/relationships/image" Target="../media/image15.png"/><Relationship Id="rId2" Type="http://schemas.openxmlformats.org/officeDocument/2006/relationships/notesSlide" Target="../notesSlides/notesSlide33.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20.svg"/><Relationship Id="rId9" Type="http://schemas.openxmlformats.org/officeDocument/2006/relationships/image" Target="../media/image34.png"/></Relationships>
</file>

<file path=ppt/slides/_rels/slide34.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5.png"/><Relationship Id="rId7" Type="http://schemas.openxmlformats.org/officeDocument/2006/relationships/image" Target="../media/image15.png"/><Relationship Id="rId2" Type="http://schemas.openxmlformats.org/officeDocument/2006/relationships/notesSlide" Target="../notesSlides/notesSlide34.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10" Type="http://schemas.openxmlformats.org/officeDocument/2006/relationships/image" Target="../media/image27.png"/><Relationship Id="rId4" Type="http://schemas.openxmlformats.org/officeDocument/2006/relationships/image" Target="../media/image26.svg"/><Relationship Id="rId9" Type="http://schemas.openxmlformats.org/officeDocument/2006/relationships/image" Target="../media/image34.png"/></Relationships>
</file>

<file path=ppt/slides/_rels/slide35.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1.png"/><Relationship Id="rId7" Type="http://schemas.openxmlformats.org/officeDocument/2006/relationships/image" Target="../media/image15.png"/><Relationship Id="rId2" Type="http://schemas.openxmlformats.org/officeDocument/2006/relationships/notesSlide" Target="../notesSlides/notesSlide35.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22.svg"/><Relationship Id="rId9" Type="http://schemas.openxmlformats.org/officeDocument/2006/relationships/image" Target="../media/image34.png"/></Relationships>
</file>

<file path=ppt/slides/_rels/slide36.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9.png"/><Relationship Id="rId7" Type="http://schemas.openxmlformats.org/officeDocument/2006/relationships/image" Target="../media/image15.png"/><Relationship Id="rId2" Type="http://schemas.openxmlformats.org/officeDocument/2006/relationships/notesSlide" Target="../notesSlides/notesSlide36.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20.svg"/><Relationship Id="rId9" Type="http://schemas.openxmlformats.org/officeDocument/2006/relationships/image" Target="../media/image34.png"/></Relationships>
</file>

<file path=ppt/slides/_rels/slide37.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9.png"/><Relationship Id="rId7" Type="http://schemas.openxmlformats.org/officeDocument/2006/relationships/image" Target="../media/image15.png"/><Relationship Id="rId2" Type="http://schemas.openxmlformats.org/officeDocument/2006/relationships/notesSlide" Target="../notesSlides/notesSlide37.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20.svg"/><Relationship Id="rId9" Type="http://schemas.openxmlformats.org/officeDocument/2006/relationships/image" Target="../media/image34.png"/></Relationships>
</file>

<file path=ppt/slides/_rels/slide3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1.png"/><Relationship Id="rId7" Type="http://schemas.openxmlformats.org/officeDocument/2006/relationships/image" Target="../media/image15.png"/><Relationship Id="rId2" Type="http://schemas.openxmlformats.org/officeDocument/2006/relationships/notesSlide" Target="../notesSlides/notesSlide38.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22.svg"/><Relationship Id="rId9" Type="http://schemas.openxmlformats.org/officeDocument/2006/relationships/image" Target="../media/image34.png"/></Relationships>
</file>

<file path=ppt/slides/_rels/slide3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1.png"/><Relationship Id="rId7" Type="http://schemas.openxmlformats.org/officeDocument/2006/relationships/image" Target="../media/image15.png"/><Relationship Id="rId2" Type="http://schemas.openxmlformats.org/officeDocument/2006/relationships/notesSlide" Target="../notesSlides/notesSlide39.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22.svg"/><Relationship Id="rId9" Type="http://schemas.openxmlformats.org/officeDocument/2006/relationships/image" Target="../media/image34.png"/></Relationships>
</file>

<file path=ppt/slides/_rels/slide4.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3.svg"/><Relationship Id="rId5" Type="http://schemas.openxmlformats.org/officeDocument/2006/relationships/image" Target="../media/image2.png"/><Relationship Id="rId10" Type="http://schemas.microsoft.com/office/2007/relationships/hdphoto" Target="../media/hdphoto2.wdp"/><Relationship Id="rId4" Type="http://schemas.microsoft.com/office/2007/relationships/hdphoto" Target="../media/hdphoto1.wdp"/><Relationship Id="rId9" Type="http://schemas.openxmlformats.org/officeDocument/2006/relationships/image" Target="../media/image6.png"/></Relationships>
</file>

<file path=ppt/slides/_rels/slide40.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9.png"/><Relationship Id="rId7" Type="http://schemas.openxmlformats.org/officeDocument/2006/relationships/image" Target="../media/image13.png"/><Relationship Id="rId2" Type="http://schemas.openxmlformats.org/officeDocument/2006/relationships/notesSlide" Target="../notesSlides/notesSlide40.xml"/><Relationship Id="rId1" Type="http://schemas.openxmlformats.org/officeDocument/2006/relationships/slideLayout" Target="../slideLayouts/slideLayout1.xml"/><Relationship Id="rId6" Type="http://schemas.openxmlformats.org/officeDocument/2006/relationships/image" Target="../media/image31.svg"/><Relationship Id="rId11" Type="http://schemas.openxmlformats.org/officeDocument/2006/relationships/image" Target="../media/image34.png"/><Relationship Id="rId5" Type="http://schemas.openxmlformats.org/officeDocument/2006/relationships/image" Target="../media/image30.png"/><Relationship Id="rId10" Type="http://schemas.openxmlformats.org/officeDocument/2006/relationships/image" Target="../media/image16.png"/><Relationship Id="rId4" Type="http://schemas.openxmlformats.org/officeDocument/2006/relationships/image" Target="../media/image20.svg"/><Relationship Id="rId9" Type="http://schemas.openxmlformats.org/officeDocument/2006/relationships/image" Target="../media/image15.png"/></Relationships>
</file>

<file path=ppt/slides/_rels/slide41.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33.svg"/><Relationship Id="rId3" Type="http://schemas.openxmlformats.org/officeDocument/2006/relationships/image" Target="../media/image13.png"/><Relationship Id="rId7" Type="http://schemas.openxmlformats.org/officeDocument/2006/relationships/image" Target="../media/image34.png"/><Relationship Id="rId12" Type="http://schemas.openxmlformats.org/officeDocument/2006/relationships/image" Target="../media/image32.png"/><Relationship Id="rId2" Type="http://schemas.openxmlformats.org/officeDocument/2006/relationships/notesSlide" Target="../notesSlides/notesSlide41.xml"/><Relationship Id="rId1" Type="http://schemas.openxmlformats.org/officeDocument/2006/relationships/slideLayout" Target="../slideLayouts/slideLayout1.xml"/><Relationship Id="rId6" Type="http://schemas.openxmlformats.org/officeDocument/2006/relationships/image" Target="../media/image16.png"/><Relationship Id="rId11" Type="http://schemas.openxmlformats.org/officeDocument/2006/relationships/image" Target="../media/image31.svg"/><Relationship Id="rId5" Type="http://schemas.openxmlformats.org/officeDocument/2006/relationships/image" Target="../media/image15.png"/><Relationship Id="rId10" Type="http://schemas.openxmlformats.org/officeDocument/2006/relationships/image" Target="../media/image30.png"/><Relationship Id="rId4" Type="http://schemas.openxmlformats.org/officeDocument/2006/relationships/image" Target="../media/image14.png"/><Relationship Id="rId9" Type="http://schemas.openxmlformats.org/officeDocument/2006/relationships/image" Target="../media/image20.svg"/></Relationships>
</file>

<file path=ppt/slides/_rels/slide42.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37.png"/><Relationship Id="rId3" Type="http://schemas.openxmlformats.org/officeDocument/2006/relationships/image" Target="../media/image13.png"/><Relationship Id="rId7" Type="http://schemas.openxmlformats.org/officeDocument/2006/relationships/image" Target="../media/image34.png"/><Relationship Id="rId12" Type="http://schemas.openxmlformats.org/officeDocument/2006/relationships/image" Target="../media/image36.png"/><Relationship Id="rId2" Type="http://schemas.openxmlformats.org/officeDocument/2006/relationships/notesSlide" Target="../notesSlides/notesSlide42.xml"/><Relationship Id="rId1" Type="http://schemas.openxmlformats.org/officeDocument/2006/relationships/slideLayout" Target="../slideLayouts/slideLayout1.xml"/><Relationship Id="rId6" Type="http://schemas.openxmlformats.org/officeDocument/2006/relationships/image" Target="../media/image16.png"/><Relationship Id="rId11" Type="http://schemas.openxmlformats.org/officeDocument/2006/relationships/image" Target="../media/image31.svg"/><Relationship Id="rId5" Type="http://schemas.openxmlformats.org/officeDocument/2006/relationships/image" Target="../media/image15.png"/><Relationship Id="rId10" Type="http://schemas.openxmlformats.org/officeDocument/2006/relationships/image" Target="../media/image30.png"/><Relationship Id="rId4" Type="http://schemas.openxmlformats.org/officeDocument/2006/relationships/image" Target="../media/image14.png"/><Relationship Id="rId9" Type="http://schemas.openxmlformats.org/officeDocument/2006/relationships/image" Target="../media/image20.svg"/></Relationships>
</file>

<file path=ppt/slides/_rels/slide43.xml.rels><?xml version="1.0" encoding="UTF-8" standalone="yes"?>
<Relationships xmlns="http://schemas.openxmlformats.org/package/2006/relationships"><Relationship Id="rId8" Type="http://schemas.openxmlformats.org/officeDocument/2006/relationships/image" Target="../media/image36.png"/><Relationship Id="rId13" Type="http://schemas.openxmlformats.org/officeDocument/2006/relationships/image" Target="../media/image38.png"/><Relationship Id="rId3" Type="http://schemas.openxmlformats.org/officeDocument/2006/relationships/image" Target="../media/image13.png"/><Relationship Id="rId7" Type="http://schemas.openxmlformats.org/officeDocument/2006/relationships/image" Target="../media/image34.png"/><Relationship Id="rId12" Type="http://schemas.openxmlformats.org/officeDocument/2006/relationships/image" Target="../media/image31.svg"/><Relationship Id="rId2" Type="http://schemas.openxmlformats.org/officeDocument/2006/relationships/notesSlide" Target="../notesSlides/notesSlide43.xml"/><Relationship Id="rId1" Type="http://schemas.openxmlformats.org/officeDocument/2006/relationships/slideLayout" Target="../slideLayouts/slideLayout1.xml"/><Relationship Id="rId6" Type="http://schemas.openxmlformats.org/officeDocument/2006/relationships/image" Target="../media/image16.png"/><Relationship Id="rId11" Type="http://schemas.openxmlformats.org/officeDocument/2006/relationships/image" Target="../media/image30.png"/><Relationship Id="rId5" Type="http://schemas.openxmlformats.org/officeDocument/2006/relationships/image" Target="../media/image15.png"/><Relationship Id="rId10" Type="http://schemas.openxmlformats.org/officeDocument/2006/relationships/image" Target="../media/image20.svg"/><Relationship Id="rId4" Type="http://schemas.openxmlformats.org/officeDocument/2006/relationships/image" Target="../media/image14.png"/><Relationship Id="rId9" Type="http://schemas.openxmlformats.org/officeDocument/2006/relationships/image" Target="../media/image19.png"/><Relationship Id="rId14" Type="http://schemas.openxmlformats.org/officeDocument/2006/relationships/image" Target="../media/image39.png"/></Relationships>
</file>

<file path=ppt/slides/_rels/slide44.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1.png"/><Relationship Id="rId7" Type="http://schemas.openxmlformats.org/officeDocument/2006/relationships/image" Target="../media/image15.png"/><Relationship Id="rId2" Type="http://schemas.openxmlformats.org/officeDocument/2006/relationships/notesSlide" Target="../notesSlides/notesSlide44.xml"/><Relationship Id="rId1" Type="http://schemas.openxmlformats.org/officeDocument/2006/relationships/slideLayout" Target="../slideLayouts/slideLayout1.xml"/><Relationship Id="rId6" Type="http://schemas.openxmlformats.org/officeDocument/2006/relationships/image" Target="../media/image14.png"/><Relationship Id="rId11" Type="http://schemas.openxmlformats.org/officeDocument/2006/relationships/image" Target="../media/image38.png"/><Relationship Id="rId5" Type="http://schemas.openxmlformats.org/officeDocument/2006/relationships/image" Target="../media/image13.png"/><Relationship Id="rId10" Type="http://schemas.openxmlformats.org/officeDocument/2006/relationships/image" Target="../media/image36.png"/><Relationship Id="rId4" Type="http://schemas.openxmlformats.org/officeDocument/2006/relationships/image" Target="../media/image22.svg"/><Relationship Id="rId9" Type="http://schemas.openxmlformats.org/officeDocument/2006/relationships/image" Target="../media/image34.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40.png"/><Relationship Id="rId7" Type="http://schemas.openxmlformats.org/officeDocument/2006/relationships/image" Target="../media/image44.png"/><Relationship Id="rId2" Type="http://schemas.openxmlformats.org/officeDocument/2006/relationships/notesSlide" Target="../notesSlides/notesSlide47.xml"/><Relationship Id="rId1" Type="http://schemas.openxmlformats.org/officeDocument/2006/relationships/slideLayout" Target="../slideLayouts/slideLayout1.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4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8.xml"/><Relationship Id="rId1" Type="http://schemas.openxmlformats.org/officeDocument/2006/relationships/slideLayout" Target="../slideLayouts/slideLayout1.xml"/><Relationship Id="rId5" Type="http://schemas.openxmlformats.org/officeDocument/2006/relationships/image" Target="../media/image34.png"/><Relationship Id="rId4" Type="http://schemas.openxmlformats.org/officeDocument/2006/relationships/image" Target="../media/image44.png"/></Relationships>
</file>

<file path=ppt/slides/_rels/slide49.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45.png"/><Relationship Id="rId7" Type="http://schemas.openxmlformats.org/officeDocument/2006/relationships/image" Target="../media/image48.png"/><Relationship Id="rId2" Type="http://schemas.openxmlformats.org/officeDocument/2006/relationships/notesSlide" Target="../notesSlides/notesSlide49.xml"/><Relationship Id="rId1" Type="http://schemas.openxmlformats.org/officeDocument/2006/relationships/slideLayout" Target="../slideLayouts/slideLayout1.xml"/><Relationship Id="rId6" Type="http://schemas.openxmlformats.org/officeDocument/2006/relationships/image" Target="../media/image47.png"/><Relationship Id="rId5" Type="http://schemas.openxmlformats.org/officeDocument/2006/relationships/image" Target="../media/image40.png"/><Relationship Id="rId4" Type="http://schemas.openxmlformats.org/officeDocument/2006/relationships/image" Target="../media/image46.png"/></Relationships>
</file>

<file path=ppt/slides/_rels/slide5.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3.svg"/><Relationship Id="rId5" Type="http://schemas.openxmlformats.org/officeDocument/2006/relationships/image" Target="../media/image2.png"/><Relationship Id="rId10" Type="http://schemas.microsoft.com/office/2007/relationships/hdphoto" Target="../media/hdphoto2.wdp"/><Relationship Id="rId4" Type="http://schemas.microsoft.com/office/2007/relationships/hdphoto" Target="../media/hdphoto1.wdp"/><Relationship Id="rId9" Type="http://schemas.openxmlformats.org/officeDocument/2006/relationships/image" Target="../media/image6.png"/></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9.png"/><Relationship Id="rId4"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52.xml"/><Relationship Id="rId1" Type="http://schemas.openxmlformats.org/officeDocument/2006/relationships/slideLayout" Target="../slideLayouts/slideLayout1.xml"/><Relationship Id="rId6" Type="http://schemas.openxmlformats.org/officeDocument/2006/relationships/image" Target="../media/image51.png"/><Relationship Id="rId5" Type="http://schemas.openxmlformats.org/officeDocument/2006/relationships/image" Target="../media/image27.png"/><Relationship Id="rId4" Type="http://schemas.openxmlformats.org/officeDocument/2006/relationships/image" Target="../media/image44.png"/></Relationships>
</file>

<file path=ppt/slides/_rels/slide5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53.png"/><Relationship Id="rId4"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6.xml"/><Relationship Id="rId1" Type="http://schemas.openxmlformats.org/officeDocument/2006/relationships/slideLayout" Target="../slideLayouts/slideLayout1.xml"/><Relationship Id="rId4" Type="http://schemas.microsoft.com/office/2007/relationships/hdphoto" Target="../media/hdphoto2.wdp"/></Relationships>
</file>

<file path=ppt/slides/_rels/slide57.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https://fydar.github.io/careers-2024.pptx" TargetMode="External"/><Relationship Id="rId7" Type="http://schemas.openxmlformats.org/officeDocument/2006/relationships/image" Target="../media/image3.svg"/><Relationship Id="rId2" Type="http://schemas.openxmlformats.org/officeDocument/2006/relationships/notesSlide" Target="../notesSlides/notesSlide58.xml"/><Relationship Id="rId1" Type="http://schemas.openxmlformats.org/officeDocument/2006/relationships/slideLayout" Target="../slideLayouts/slideLayout1.xml"/><Relationship Id="rId6" Type="http://schemas.openxmlformats.org/officeDocument/2006/relationships/image" Target="../media/image2.png"/><Relationship Id="rId11" Type="http://schemas.microsoft.com/office/2007/relationships/hdphoto" Target="../media/hdphoto2.wdp"/><Relationship Id="rId5" Type="http://schemas.microsoft.com/office/2007/relationships/hdphoto" Target="../media/hdphoto1.wdp"/><Relationship Id="rId10" Type="http://schemas.openxmlformats.org/officeDocument/2006/relationships/image" Target="../media/image6.png"/><Relationship Id="rId4" Type="http://schemas.openxmlformats.org/officeDocument/2006/relationships/image" Target="../media/image1.png"/><Relationship Id="rId9" Type="http://schemas.openxmlformats.org/officeDocument/2006/relationships/image" Target="../media/image5.svg"/></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10.png"/><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EAFB6DE9-4D4C-A68C-77A8-C92FEDAC17B8}"/>
              </a:ext>
            </a:extLst>
          </p:cNvPr>
          <p:cNvSpPr/>
          <p:nvPr/>
        </p:nvSpPr>
        <p:spPr>
          <a:xfrm>
            <a:off x="317862" y="436366"/>
            <a:ext cx="4400166" cy="4908792"/>
          </a:xfrm>
          <a:custGeom>
            <a:avLst/>
            <a:gdLst>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280757 w 2834413"/>
              <a:gd name="connsiteY19" fmla="*/ 2875183 h 3240800"/>
              <a:gd name="connsiteX20" fmla="*/ 302446 w 2834413"/>
              <a:gd name="connsiteY20" fmla="*/ 2826851 h 3240800"/>
              <a:gd name="connsiteX21" fmla="*/ 461420 w 2834413"/>
              <a:gd name="connsiteY21" fmla="*/ 2057263 h 3240800"/>
              <a:gd name="connsiteX22" fmla="*/ 10577 w 2834413"/>
              <a:gd name="connsiteY22" fmla="*/ 2198299 h 3240800"/>
              <a:gd name="connsiteX23" fmla="*/ 277731 w 2834413"/>
              <a:gd name="connsiteY23" fmla="*/ 1582322 h 3240800"/>
              <a:gd name="connsiteX24" fmla="*/ 577943 w 2834413"/>
              <a:gd name="connsiteY24" fmla="*/ 1411958 h 3240800"/>
              <a:gd name="connsiteX25" fmla="*/ 728834 w 2834413"/>
              <a:gd name="connsiteY25" fmla="*/ 707001 h 3240800"/>
              <a:gd name="connsiteX26" fmla="*/ 0 w 2834413"/>
              <a:gd name="connsiteY26" fmla="*/ 1137073 h 3240800"/>
              <a:gd name="connsiteX27" fmla="*/ 381226 w 2834413"/>
              <a:gd name="connsiteY27" fmla="*/ 184461 h 3240800"/>
              <a:gd name="connsiteX28" fmla="*/ 1294723 w 2834413"/>
              <a:gd name="connsiteY28" fmla="*/ 58600 h 3240800"/>
              <a:gd name="connsiteX29" fmla="*/ 1803671 w 2834413"/>
              <a:gd name="connsiteY29" fmla="*/ 61907 h 3240800"/>
              <a:gd name="connsiteX30" fmla="*/ 2462087 w 2834413"/>
              <a:gd name="connsiteY30" fmla="*/ 7979 h 3240800"/>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302446 w 2834413"/>
              <a:gd name="connsiteY19" fmla="*/ 2826851 h 3240800"/>
              <a:gd name="connsiteX20" fmla="*/ 461420 w 2834413"/>
              <a:gd name="connsiteY20" fmla="*/ 2057263 h 3240800"/>
              <a:gd name="connsiteX21" fmla="*/ 10577 w 2834413"/>
              <a:gd name="connsiteY21" fmla="*/ 2198299 h 3240800"/>
              <a:gd name="connsiteX22" fmla="*/ 277731 w 2834413"/>
              <a:gd name="connsiteY22" fmla="*/ 1582322 h 3240800"/>
              <a:gd name="connsiteX23" fmla="*/ 577943 w 2834413"/>
              <a:gd name="connsiteY23" fmla="*/ 1411958 h 3240800"/>
              <a:gd name="connsiteX24" fmla="*/ 728834 w 2834413"/>
              <a:gd name="connsiteY24" fmla="*/ 707001 h 3240800"/>
              <a:gd name="connsiteX25" fmla="*/ 0 w 2834413"/>
              <a:gd name="connsiteY25" fmla="*/ 1137073 h 3240800"/>
              <a:gd name="connsiteX26" fmla="*/ 381226 w 2834413"/>
              <a:gd name="connsiteY26" fmla="*/ 184461 h 3240800"/>
              <a:gd name="connsiteX27" fmla="*/ 1294723 w 2834413"/>
              <a:gd name="connsiteY27" fmla="*/ 58600 h 3240800"/>
              <a:gd name="connsiteX28" fmla="*/ 1803671 w 2834413"/>
              <a:gd name="connsiteY28" fmla="*/ 61907 h 3240800"/>
              <a:gd name="connsiteX29" fmla="*/ 2462087 w 2834413"/>
              <a:gd name="connsiteY29" fmla="*/ 7979 h 3240800"/>
              <a:gd name="connsiteX30" fmla="*/ 2509720 w 2834413"/>
              <a:gd name="connsiteY30" fmla="*/ 0 h 3240800"/>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461420 w 2834413"/>
              <a:gd name="connsiteY19" fmla="*/ 2057263 h 3240800"/>
              <a:gd name="connsiteX20" fmla="*/ 10577 w 2834413"/>
              <a:gd name="connsiteY20" fmla="*/ 2198299 h 3240800"/>
              <a:gd name="connsiteX21" fmla="*/ 277731 w 2834413"/>
              <a:gd name="connsiteY21" fmla="*/ 1582322 h 3240800"/>
              <a:gd name="connsiteX22" fmla="*/ 577943 w 2834413"/>
              <a:gd name="connsiteY22" fmla="*/ 1411958 h 3240800"/>
              <a:gd name="connsiteX23" fmla="*/ 728834 w 2834413"/>
              <a:gd name="connsiteY23" fmla="*/ 707001 h 3240800"/>
              <a:gd name="connsiteX24" fmla="*/ 0 w 2834413"/>
              <a:gd name="connsiteY24" fmla="*/ 1137073 h 3240800"/>
              <a:gd name="connsiteX25" fmla="*/ 381226 w 2834413"/>
              <a:gd name="connsiteY25" fmla="*/ 184461 h 3240800"/>
              <a:gd name="connsiteX26" fmla="*/ 1294723 w 2834413"/>
              <a:gd name="connsiteY26" fmla="*/ 58600 h 3240800"/>
              <a:gd name="connsiteX27" fmla="*/ 1803671 w 2834413"/>
              <a:gd name="connsiteY27" fmla="*/ 61907 h 3240800"/>
              <a:gd name="connsiteX28" fmla="*/ 2462087 w 2834413"/>
              <a:gd name="connsiteY28" fmla="*/ 7979 h 3240800"/>
              <a:gd name="connsiteX29" fmla="*/ 2509720 w 2834413"/>
              <a:gd name="connsiteY29" fmla="*/ 0 h 3240800"/>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461420 w 2834413"/>
              <a:gd name="connsiteY19" fmla="*/ 2057263 h 3240800"/>
              <a:gd name="connsiteX20" fmla="*/ 10577 w 2834413"/>
              <a:gd name="connsiteY20" fmla="*/ 2198299 h 3240800"/>
              <a:gd name="connsiteX21" fmla="*/ 277731 w 2834413"/>
              <a:gd name="connsiteY21" fmla="*/ 1582322 h 3240800"/>
              <a:gd name="connsiteX22" fmla="*/ 577943 w 2834413"/>
              <a:gd name="connsiteY22" fmla="*/ 1411958 h 3240800"/>
              <a:gd name="connsiteX23" fmla="*/ 728834 w 2834413"/>
              <a:gd name="connsiteY23" fmla="*/ 707001 h 3240800"/>
              <a:gd name="connsiteX24" fmla="*/ 0 w 2834413"/>
              <a:gd name="connsiteY24" fmla="*/ 1137073 h 3240800"/>
              <a:gd name="connsiteX25" fmla="*/ 381226 w 2834413"/>
              <a:gd name="connsiteY25" fmla="*/ 184461 h 3240800"/>
              <a:gd name="connsiteX26" fmla="*/ 1294723 w 2834413"/>
              <a:gd name="connsiteY26" fmla="*/ 58600 h 3240800"/>
              <a:gd name="connsiteX27" fmla="*/ 1803671 w 2834413"/>
              <a:gd name="connsiteY27" fmla="*/ 61907 h 3240800"/>
              <a:gd name="connsiteX28" fmla="*/ 2462087 w 2834413"/>
              <a:gd name="connsiteY28" fmla="*/ 7979 h 3240800"/>
              <a:gd name="connsiteX29" fmla="*/ 2509720 w 2834413"/>
              <a:gd name="connsiteY29" fmla="*/ 0 h 3240800"/>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461420 w 2834413"/>
              <a:gd name="connsiteY19" fmla="*/ 2057263 h 3240800"/>
              <a:gd name="connsiteX20" fmla="*/ 10577 w 2834413"/>
              <a:gd name="connsiteY20" fmla="*/ 2198299 h 3240800"/>
              <a:gd name="connsiteX21" fmla="*/ 277731 w 2834413"/>
              <a:gd name="connsiteY21" fmla="*/ 1582322 h 3240800"/>
              <a:gd name="connsiteX22" fmla="*/ 577943 w 2834413"/>
              <a:gd name="connsiteY22" fmla="*/ 1411958 h 3240800"/>
              <a:gd name="connsiteX23" fmla="*/ 728834 w 2834413"/>
              <a:gd name="connsiteY23" fmla="*/ 707001 h 3240800"/>
              <a:gd name="connsiteX24" fmla="*/ 0 w 2834413"/>
              <a:gd name="connsiteY24" fmla="*/ 1137073 h 3240800"/>
              <a:gd name="connsiteX25" fmla="*/ 381226 w 2834413"/>
              <a:gd name="connsiteY25" fmla="*/ 184461 h 3240800"/>
              <a:gd name="connsiteX26" fmla="*/ 1294723 w 2834413"/>
              <a:gd name="connsiteY26" fmla="*/ 58600 h 3240800"/>
              <a:gd name="connsiteX27" fmla="*/ 1803671 w 2834413"/>
              <a:gd name="connsiteY27" fmla="*/ 61907 h 3240800"/>
              <a:gd name="connsiteX28" fmla="*/ 2462087 w 2834413"/>
              <a:gd name="connsiteY28" fmla="*/ 7979 h 3240800"/>
              <a:gd name="connsiteX29" fmla="*/ 2509720 w 2834413"/>
              <a:gd name="connsiteY29" fmla="*/ 0 h 3240800"/>
              <a:gd name="connsiteX0" fmla="*/ 2509720 w 2919592"/>
              <a:gd name="connsiteY0" fmla="*/ 92706 h 3333506"/>
              <a:gd name="connsiteX1" fmla="*/ 2900069 w 2919592"/>
              <a:gd name="connsiteY1" fmla="*/ 0 h 3333506"/>
              <a:gd name="connsiteX2" fmla="*/ 2808339 w 2919592"/>
              <a:gd name="connsiteY2" fmla="*/ 378534 h 3333506"/>
              <a:gd name="connsiteX3" fmla="*/ 2834413 w 2919592"/>
              <a:gd name="connsiteY3" fmla="*/ 413402 h 3333506"/>
              <a:gd name="connsiteX4" fmla="*/ 2787371 w 2919592"/>
              <a:gd name="connsiteY4" fmla="*/ 489012 h 3333506"/>
              <a:gd name="connsiteX5" fmla="*/ 2629066 w 2919592"/>
              <a:gd name="connsiteY5" fmla="*/ 636911 h 3333506"/>
              <a:gd name="connsiteX6" fmla="*/ 2131388 w 2919592"/>
              <a:gd name="connsiteY6" fmla="*/ 774283 h 3333506"/>
              <a:gd name="connsiteX7" fmla="*/ 1511469 w 2919592"/>
              <a:gd name="connsiteY7" fmla="*/ 781523 h 3333506"/>
              <a:gd name="connsiteX8" fmla="*/ 1370830 w 2919592"/>
              <a:gd name="connsiteY8" fmla="*/ 1499705 h 3333506"/>
              <a:gd name="connsiteX9" fmla="*/ 2441648 w 2919592"/>
              <a:gd name="connsiteY9" fmla="*/ 1308657 h 3333506"/>
              <a:gd name="connsiteX10" fmla="*/ 2136623 w 2919592"/>
              <a:gd name="connsiteY10" fmla="*/ 1968179 h 3333506"/>
              <a:gd name="connsiteX11" fmla="*/ 1484634 w 2919592"/>
              <a:gd name="connsiteY11" fmla="*/ 2119903 h 3333506"/>
              <a:gd name="connsiteX12" fmla="*/ 1254781 w 2919592"/>
              <a:gd name="connsiteY12" fmla="*/ 2117423 h 3333506"/>
              <a:gd name="connsiteX13" fmla="*/ 1025777 w 2919592"/>
              <a:gd name="connsiteY13" fmla="*/ 3258486 h 3333506"/>
              <a:gd name="connsiteX14" fmla="*/ 1022109 w 2919592"/>
              <a:gd name="connsiteY14" fmla="*/ 3313223 h 3333506"/>
              <a:gd name="connsiteX15" fmla="*/ 1028848 w 2919592"/>
              <a:gd name="connsiteY15" fmla="*/ 3333506 h 3333506"/>
              <a:gd name="connsiteX16" fmla="*/ 1028581 w 2919592"/>
              <a:gd name="connsiteY16" fmla="*/ 3333465 h 3333506"/>
              <a:gd name="connsiteX17" fmla="*/ 374649 w 2919592"/>
              <a:gd name="connsiteY17" fmla="*/ 3058290 h 3333506"/>
              <a:gd name="connsiteX18" fmla="*/ 266600 w 2919592"/>
              <a:gd name="connsiteY18" fmla="*/ 2977492 h 3333506"/>
              <a:gd name="connsiteX19" fmla="*/ 461420 w 2919592"/>
              <a:gd name="connsiteY19" fmla="*/ 2149969 h 3333506"/>
              <a:gd name="connsiteX20" fmla="*/ 10577 w 2919592"/>
              <a:gd name="connsiteY20" fmla="*/ 2291005 h 3333506"/>
              <a:gd name="connsiteX21" fmla="*/ 277731 w 2919592"/>
              <a:gd name="connsiteY21" fmla="*/ 1675028 h 3333506"/>
              <a:gd name="connsiteX22" fmla="*/ 577943 w 2919592"/>
              <a:gd name="connsiteY22" fmla="*/ 1504664 h 3333506"/>
              <a:gd name="connsiteX23" fmla="*/ 728834 w 2919592"/>
              <a:gd name="connsiteY23" fmla="*/ 799707 h 3333506"/>
              <a:gd name="connsiteX24" fmla="*/ 0 w 2919592"/>
              <a:gd name="connsiteY24" fmla="*/ 1229779 h 3333506"/>
              <a:gd name="connsiteX25" fmla="*/ 381226 w 2919592"/>
              <a:gd name="connsiteY25" fmla="*/ 277167 h 3333506"/>
              <a:gd name="connsiteX26" fmla="*/ 1294723 w 2919592"/>
              <a:gd name="connsiteY26" fmla="*/ 151306 h 3333506"/>
              <a:gd name="connsiteX27" fmla="*/ 1803671 w 2919592"/>
              <a:gd name="connsiteY27" fmla="*/ 154613 h 3333506"/>
              <a:gd name="connsiteX28" fmla="*/ 2462087 w 2919592"/>
              <a:gd name="connsiteY28" fmla="*/ 100685 h 3333506"/>
              <a:gd name="connsiteX29" fmla="*/ 2509720 w 2919592"/>
              <a:gd name="connsiteY29" fmla="*/ 92706 h 3333506"/>
              <a:gd name="connsiteX0" fmla="*/ 2509720 w 2915841"/>
              <a:gd name="connsiteY0" fmla="*/ 92706 h 3333506"/>
              <a:gd name="connsiteX1" fmla="*/ 2900069 w 2915841"/>
              <a:gd name="connsiteY1" fmla="*/ 0 h 3333506"/>
              <a:gd name="connsiteX2" fmla="*/ 2834413 w 2915841"/>
              <a:gd name="connsiteY2" fmla="*/ 413402 h 3333506"/>
              <a:gd name="connsiteX3" fmla="*/ 2787371 w 2915841"/>
              <a:gd name="connsiteY3" fmla="*/ 489012 h 3333506"/>
              <a:gd name="connsiteX4" fmla="*/ 2629066 w 2915841"/>
              <a:gd name="connsiteY4" fmla="*/ 636911 h 3333506"/>
              <a:gd name="connsiteX5" fmla="*/ 2131388 w 2915841"/>
              <a:gd name="connsiteY5" fmla="*/ 774283 h 3333506"/>
              <a:gd name="connsiteX6" fmla="*/ 1511469 w 2915841"/>
              <a:gd name="connsiteY6" fmla="*/ 781523 h 3333506"/>
              <a:gd name="connsiteX7" fmla="*/ 1370830 w 2915841"/>
              <a:gd name="connsiteY7" fmla="*/ 1499705 h 3333506"/>
              <a:gd name="connsiteX8" fmla="*/ 2441648 w 2915841"/>
              <a:gd name="connsiteY8" fmla="*/ 1308657 h 3333506"/>
              <a:gd name="connsiteX9" fmla="*/ 2136623 w 2915841"/>
              <a:gd name="connsiteY9" fmla="*/ 1968179 h 3333506"/>
              <a:gd name="connsiteX10" fmla="*/ 1484634 w 2915841"/>
              <a:gd name="connsiteY10" fmla="*/ 2119903 h 3333506"/>
              <a:gd name="connsiteX11" fmla="*/ 1254781 w 2915841"/>
              <a:gd name="connsiteY11" fmla="*/ 2117423 h 3333506"/>
              <a:gd name="connsiteX12" fmla="*/ 1025777 w 2915841"/>
              <a:gd name="connsiteY12" fmla="*/ 3258486 h 3333506"/>
              <a:gd name="connsiteX13" fmla="*/ 1022109 w 2915841"/>
              <a:gd name="connsiteY13" fmla="*/ 3313223 h 3333506"/>
              <a:gd name="connsiteX14" fmla="*/ 1028848 w 2915841"/>
              <a:gd name="connsiteY14" fmla="*/ 3333506 h 3333506"/>
              <a:gd name="connsiteX15" fmla="*/ 1028581 w 2915841"/>
              <a:gd name="connsiteY15" fmla="*/ 3333465 h 3333506"/>
              <a:gd name="connsiteX16" fmla="*/ 374649 w 2915841"/>
              <a:gd name="connsiteY16" fmla="*/ 3058290 h 3333506"/>
              <a:gd name="connsiteX17" fmla="*/ 266600 w 2915841"/>
              <a:gd name="connsiteY17" fmla="*/ 2977492 h 3333506"/>
              <a:gd name="connsiteX18" fmla="*/ 461420 w 2915841"/>
              <a:gd name="connsiteY18" fmla="*/ 2149969 h 3333506"/>
              <a:gd name="connsiteX19" fmla="*/ 10577 w 2915841"/>
              <a:gd name="connsiteY19" fmla="*/ 2291005 h 3333506"/>
              <a:gd name="connsiteX20" fmla="*/ 277731 w 2915841"/>
              <a:gd name="connsiteY20" fmla="*/ 1675028 h 3333506"/>
              <a:gd name="connsiteX21" fmla="*/ 577943 w 2915841"/>
              <a:gd name="connsiteY21" fmla="*/ 1504664 h 3333506"/>
              <a:gd name="connsiteX22" fmla="*/ 728834 w 2915841"/>
              <a:gd name="connsiteY22" fmla="*/ 799707 h 3333506"/>
              <a:gd name="connsiteX23" fmla="*/ 0 w 2915841"/>
              <a:gd name="connsiteY23" fmla="*/ 1229779 h 3333506"/>
              <a:gd name="connsiteX24" fmla="*/ 381226 w 2915841"/>
              <a:gd name="connsiteY24" fmla="*/ 277167 h 3333506"/>
              <a:gd name="connsiteX25" fmla="*/ 1294723 w 2915841"/>
              <a:gd name="connsiteY25" fmla="*/ 151306 h 3333506"/>
              <a:gd name="connsiteX26" fmla="*/ 1803671 w 2915841"/>
              <a:gd name="connsiteY26" fmla="*/ 154613 h 3333506"/>
              <a:gd name="connsiteX27" fmla="*/ 2462087 w 2915841"/>
              <a:gd name="connsiteY27" fmla="*/ 100685 h 3333506"/>
              <a:gd name="connsiteX28" fmla="*/ 2509720 w 2915841"/>
              <a:gd name="connsiteY28" fmla="*/ 92706 h 3333506"/>
              <a:gd name="connsiteX0" fmla="*/ 2509720 w 2966903"/>
              <a:gd name="connsiteY0" fmla="*/ 63315 h 3304115"/>
              <a:gd name="connsiteX1" fmla="*/ 2955586 w 2966903"/>
              <a:gd name="connsiteY1" fmla="*/ 0 h 3304115"/>
              <a:gd name="connsiteX2" fmla="*/ 2834413 w 2966903"/>
              <a:gd name="connsiteY2" fmla="*/ 384011 h 3304115"/>
              <a:gd name="connsiteX3" fmla="*/ 2787371 w 2966903"/>
              <a:gd name="connsiteY3" fmla="*/ 459621 h 3304115"/>
              <a:gd name="connsiteX4" fmla="*/ 2629066 w 2966903"/>
              <a:gd name="connsiteY4" fmla="*/ 607520 h 3304115"/>
              <a:gd name="connsiteX5" fmla="*/ 2131388 w 2966903"/>
              <a:gd name="connsiteY5" fmla="*/ 744892 h 3304115"/>
              <a:gd name="connsiteX6" fmla="*/ 1511469 w 2966903"/>
              <a:gd name="connsiteY6" fmla="*/ 752132 h 3304115"/>
              <a:gd name="connsiteX7" fmla="*/ 1370830 w 2966903"/>
              <a:gd name="connsiteY7" fmla="*/ 1470314 h 3304115"/>
              <a:gd name="connsiteX8" fmla="*/ 2441648 w 2966903"/>
              <a:gd name="connsiteY8" fmla="*/ 1279266 h 3304115"/>
              <a:gd name="connsiteX9" fmla="*/ 2136623 w 2966903"/>
              <a:gd name="connsiteY9" fmla="*/ 1938788 h 3304115"/>
              <a:gd name="connsiteX10" fmla="*/ 1484634 w 2966903"/>
              <a:gd name="connsiteY10" fmla="*/ 2090512 h 3304115"/>
              <a:gd name="connsiteX11" fmla="*/ 1254781 w 2966903"/>
              <a:gd name="connsiteY11" fmla="*/ 2088032 h 3304115"/>
              <a:gd name="connsiteX12" fmla="*/ 1025777 w 2966903"/>
              <a:gd name="connsiteY12" fmla="*/ 3229095 h 3304115"/>
              <a:gd name="connsiteX13" fmla="*/ 1022109 w 2966903"/>
              <a:gd name="connsiteY13" fmla="*/ 3283832 h 3304115"/>
              <a:gd name="connsiteX14" fmla="*/ 1028848 w 2966903"/>
              <a:gd name="connsiteY14" fmla="*/ 3304115 h 3304115"/>
              <a:gd name="connsiteX15" fmla="*/ 1028581 w 2966903"/>
              <a:gd name="connsiteY15" fmla="*/ 3304074 h 3304115"/>
              <a:gd name="connsiteX16" fmla="*/ 374649 w 2966903"/>
              <a:gd name="connsiteY16" fmla="*/ 3028899 h 3304115"/>
              <a:gd name="connsiteX17" fmla="*/ 266600 w 2966903"/>
              <a:gd name="connsiteY17" fmla="*/ 2948101 h 3304115"/>
              <a:gd name="connsiteX18" fmla="*/ 461420 w 2966903"/>
              <a:gd name="connsiteY18" fmla="*/ 2120578 h 3304115"/>
              <a:gd name="connsiteX19" fmla="*/ 10577 w 2966903"/>
              <a:gd name="connsiteY19" fmla="*/ 2261614 h 3304115"/>
              <a:gd name="connsiteX20" fmla="*/ 277731 w 2966903"/>
              <a:gd name="connsiteY20" fmla="*/ 1645637 h 3304115"/>
              <a:gd name="connsiteX21" fmla="*/ 577943 w 2966903"/>
              <a:gd name="connsiteY21" fmla="*/ 1475273 h 3304115"/>
              <a:gd name="connsiteX22" fmla="*/ 728834 w 2966903"/>
              <a:gd name="connsiteY22" fmla="*/ 770316 h 3304115"/>
              <a:gd name="connsiteX23" fmla="*/ 0 w 2966903"/>
              <a:gd name="connsiteY23" fmla="*/ 1200388 h 3304115"/>
              <a:gd name="connsiteX24" fmla="*/ 381226 w 2966903"/>
              <a:gd name="connsiteY24" fmla="*/ 247776 h 3304115"/>
              <a:gd name="connsiteX25" fmla="*/ 1294723 w 2966903"/>
              <a:gd name="connsiteY25" fmla="*/ 121915 h 3304115"/>
              <a:gd name="connsiteX26" fmla="*/ 1803671 w 2966903"/>
              <a:gd name="connsiteY26" fmla="*/ 125222 h 3304115"/>
              <a:gd name="connsiteX27" fmla="*/ 2462087 w 2966903"/>
              <a:gd name="connsiteY27" fmla="*/ 71294 h 3304115"/>
              <a:gd name="connsiteX28" fmla="*/ 2509720 w 2966903"/>
              <a:gd name="connsiteY28" fmla="*/ 63315 h 3304115"/>
              <a:gd name="connsiteX0" fmla="*/ 2509720 w 2956420"/>
              <a:gd name="connsiteY0" fmla="*/ 63315 h 3304115"/>
              <a:gd name="connsiteX1" fmla="*/ 2955586 w 2956420"/>
              <a:gd name="connsiteY1" fmla="*/ 0 h 3304115"/>
              <a:gd name="connsiteX2" fmla="*/ 2834413 w 2956420"/>
              <a:gd name="connsiteY2" fmla="*/ 384011 h 3304115"/>
              <a:gd name="connsiteX3" fmla="*/ 2787371 w 2956420"/>
              <a:gd name="connsiteY3" fmla="*/ 459621 h 3304115"/>
              <a:gd name="connsiteX4" fmla="*/ 2629066 w 2956420"/>
              <a:gd name="connsiteY4" fmla="*/ 607520 h 3304115"/>
              <a:gd name="connsiteX5" fmla="*/ 2131388 w 2956420"/>
              <a:gd name="connsiteY5" fmla="*/ 744892 h 3304115"/>
              <a:gd name="connsiteX6" fmla="*/ 1511469 w 2956420"/>
              <a:gd name="connsiteY6" fmla="*/ 752132 h 3304115"/>
              <a:gd name="connsiteX7" fmla="*/ 1370830 w 2956420"/>
              <a:gd name="connsiteY7" fmla="*/ 1470314 h 3304115"/>
              <a:gd name="connsiteX8" fmla="*/ 2441648 w 2956420"/>
              <a:gd name="connsiteY8" fmla="*/ 1279266 h 3304115"/>
              <a:gd name="connsiteX9" fmla="*/ 2136623 w 2956420"/>
              <a:gd name="connsiteY9" fmla="*/ 1938788 h 3304115"/>
              <a:gd name="connsiteX10" fmla="*/ 1484634 w 2956420"/>
              <a:gd name="connsiteY10" fmla="*/ 2090512 h 3304115"/>
              <a:gd name="connsiteX11" fmla="*/ 1254781 w 2956420"/>
              <a:gd name="connsiteY11" fmla="*/ 2088032 h 3304115"/>
              <a:gd name="connsiteX12" fmla="*/ 1025777 w 2956420"/>
              <a:gd name="connsiteY12" fmla="*/ 3229095 h 3304115"/>
              <a:gd name="connsiteX13" fmla="*/ 1022109 w 2956420"/>
              <a:gd name="connsiteY13" fmla="*/ 3283832 h 3304115"/>
              <a:gd name="connsiteX14" fmla="*/ 1028848 w 2956420"/>
              <a:gd name="connsiteY14" fmla="*/ 3304115 h 3304115"/>
              <a:gd name="connsiteX15" fmla="*/ 1028581 w 2956420"/>
              <a:gd name="connsiteY15" fmla="*/ 3304074 h 3304115"/>
              <a:gd name="connsiteX16" fmla="*/ 374649 w 2956420"/>
              <a:gd name="connsiteY16" fmla="*/ 3028899 h 3304115"/>
              <a:gd name="connsiteX17" fmla="*/ 266600 w 2956420"/>
              <a:gd name="connsiteY17" fmla="*/ 2948101 h 3304115"/>
              <a:gd name="connsiteX18" fmla="*/ 461420 w 2956420"/>
              <a:gd name="connsiteY18" fmla="*/ 2120578 h 3304115"/>
              <a:gd name="connsiteX19" fmla="*/ 10577 w 2956420"/>
              <a:gd name="connsiteY19" fmla="*/ 2261614 h 3304115"/>
              <a:gd name="connsiteX20" fmla="*/ 277731 w 2956420"/>
              <a:gd name="connsiteY20" fmla="*/ 1645637 h 3304115"/>
              <a:gd name="connsiteX21" fmla="*/ 577943 w 2956420"/>
              <a:gd name="connsiteY21" fmla="*/ 1475273 h 3304115"/>
              <a:gd name="connsiteX22" fmla="*/ 728834 w 2956420"/>
              <a:gd name="connsiteY22" fmla="*/ 770316 h 3304115"/>
              <a:gd name="connsiteX23" fmla="*/ 0 w 2956420"/>
              <a:gd name="connsiteY23" fmla="*/ 1200388 h 3304115"/>
              <a:gd name="connsiteX24" fmla="*/ 381226 w 2956420"/>
              <a:gd name="connsiteY24" fmla="*/ 247776 h 3304115"/>
              <a:gd name="connsiteX25" fmla="*/ 1294723 w 2956420"/>
              <a:gd name="connsiteY25" fmla="*/ 121915 h 3304115"/>
              <a:gd name="connsiteX26" fmla="*/ 1803671 w 2956420"/>
              <a:gd name="connsiteY26" fmla="*/ 125222 h 3304115"/>
              <a:gd name="connsiteX27" fmla="*/ 2462087 w 2956420"/>
              <a:gd name="connsiteY27" fmla="*/ 71294 h 3304115"/>
              <a:gd name="connsiteX28" fmla="*/ 2509720 w 2956420"/>
              <a:gd name="connsiteY28" fmla="*/ 63315 h 3304115"/>
              <a:gd name="connsiteX0" fmla="*/ 2509720 w 2963876"/>
              <a:gd name="connsiteY0" fmla="*/ 63315 h 3304115"/>
              <a:gd name="connsiteX1" fmla="*/ 2955586 w 2963876"/>
              <a:gd name="connsiteY1" fmla="*/ 0 h 3304115"/>
              <a:gd name="connsiteX2" fmla="*/ 2787371 w 2963876"/>
              <a:gd name="connsiteY2" fmla="*/ 459621 h 3304115"/>
              <a:gd name="connsiteX3" fmla="*/ 2629066 w 2963876"/>
              <a:gd name="connsiteY3" fmla="*/ 607520 h 3304115"/>
              <a:gd name="connsiteX4" fmla="*/ 2131388 w 2963876"/>
              <a:gd name="connsiteY4" fmla="*/ 744892 h 3304115"/>
              <a:gd name="connsiteX5" fmla="*/ 1511469 w 2963876"/>
              <a:gd name="connsiteY5" fmla="*/ 752132 h 3304115"/>
              <a:gd name="connsiteX6" fmla="*/ 1370830 w 2963876"/>
              <a:gd name="connsiteY6" fmla="*/ 1470314 h 3304115"/>
              <a:gd name="connsiteX7" fmla="*/ 2441648 w 2963876"/>
              <a:gd name="connsiteY7" fmla="*/ 1279266 h 3304115"/>
              <a:gd name="connsiteX8" fmla="*/ 2136623 w 2963876"/>
              <a:gd name="connsiteY8" fmla="*/ 1938788 h 3304115"/>
              <a:gd name="connsiteX9" fmla="*/ 1484634 w 2963876"/>
              <a:gd name="connsiteY9" fmla="*/ 2090512 h 3304115"/>
              <a:gd name="connsiteX10" fmla="*/ 1254781 w 2963876"/>
              <a:gd name="connsiteY10" fmla="*/ 2088032 h 3304115"/>
              <a:gd name="connsiteX11" fmla="*/ 1025777 w 2963876"/>
              <a:gd name="connsiteY11" fmla="*/ 3229095 h 3304115"/>
              <a:gd name="connsiteX12" fmla="*/ 1022109 w 2963876"/>
              <a:gd name="connsiteY12" fmla="*/ 3283832 h 3304115"/>
              <a:gd name="connsiteX13" fmla="*/ 1028848 w 2963876"/>
              <a:gd name="connsiteY13" fmla="*/ 3304115 h 3304115"/>
              <a:gd name="connsiteX14" fmla="*/ 1028581 w 2963876"/>
              <a:gd name="connsiteY14" fmla="*/ 3304074 h 3304115"/>
              <a:gd name="connsiteX15" fmla="*/ 374649 w 2963876"/>
              <a:gd name="connsiteY15" fmla="*/ 3028899 h 3304115"/>
              <a:gd name="connsiteX16" fmla="*/ 266600 w 2963876"/>
              <a:gd name="connsiteY16" fmla="*/ 2948101 h 3304115"/>
              <a:gd name="connsiteX17" fmla="*/ 461420 w 2963876"/>
              <a:gd name="connsiteY17" fmla="*/ 2120578 h 3304115"/>
              <a:gd name="connsiteX18" fmla="*/ 10577 w 2963876"/>
              <a:gd name="connsiteY18" fmla="*/ 2261614 h 3304115"/>
              <a:gd name="connsiteX19" fmla="*/ 277731 w 2963876"/>
              <a:gd name="connsiteY19" fmla="*/ 1645637 h 3304115"/>
              <a:gd name="connsiteX20" fmla="*/ 577943 w 2963876"/>
              <a:gd name="connsiteY20" fmla="*/ 1475273 h 3304115"/>
              <a:gd name="connsiteX21" fmla="*/ 728834 w 2963876"/>
              <a:gd name="connsiteY21" fmla="*/ 770316 h 3304115"/>
              <a:gd name="connsiteX22" fmla="*/ 0 w 2963876"/>
              <a:gd name="connsiteY22" fmla="*/ 1200388 h 3304115"/>
              <a:gd name="connsiteX23" fmla="*/ 381226 w 2963876"/>
              <a:gd name="connsiteY23" fmla="*/ 247776 h 3304115"/>
              <a:gd name="connsiteX24" fmla="*/ 1294723 w 2963876"/>
              <a:gd name="connsiteY24" fmla="*/ 121915 h 3304115"/>
              <a:gd name="connsiteX25" fmla="*/ 1803671 w 2963876"/>
              <a:gd name="connsiteY25" fmla="*/ 125222 h 3304115"/>
              <a:gd name="connsiteX26" fmla="*/ 2462087 w 2963876"/>
              <a:gd name="connsiteY26" fmla="*/ 71294 h 3304115"/>
              <a:gd name="connsiteX27" fmla="*/ 2509720 w 2963876"/>
              <a:gd name="connsiteY27" fmla="*/ 63315 h 3304115"/>
              <a:gd name="connsiteX0" fmla="*/ 2509720 w 2955586"/>
              <a:gd name="connsiteY0" fmla="*/ 63315 h 3304115"/>
              <a:gd name="connsiteX1" fmla="*/ 2955586 w 2955586"/>
              <a:gd name="connsiteY1" fmla="*/ 0 h 3304115"/>
              <a:gd name="connsiteX2" fmla="*/ 2787371 w 2955586"/>
              <a:gd name="connsiteY2" fmla="*/ 459621 h 3304115"/>
              <a:gd name="connsiteX3" fmla="*/ 2629066 w 2955586"/>
              <a:gd name="connsiteY3" fmla="*/ 607520 h 3304115"/>
              <a:gd name="connsiteX4" fmla="*/ 2131388 w 2955586"/>
              <a:gd name="connsiteY4" fmla="*/ 744892 h 3304115"/>
              <a:gd name="connsiteX5" fmla="*/ 1511469 w 2955586"/>
              <a:gd name="connsiteY5" fmla="*/ 752132 h 3304115"/>
              <a:gd name="connsiteX6" fmla="*/ 1370830 w 2955586"/>
              <a:gd name="connsiteY6" fmla="*/ 1470314 h 3304115"/>
              <a:gd name="connsiteX7" fmla="*/ 2441648 w 2955586"/>
              <a:gd name="connsiteY7" fmla="*/ 1279266 h 3304115"/>
              <a:gd name="connsiteX8" fmla="*/ 2136623 w 2955586"/>
              <a:gd name="connsiteY8" fmla="*/ 1938788 h 3304115"/>
              <a:gd name="connsiteX9" fmla="*/ 1484634 w 2955586"/>
              <a:gd name="connsiteY9" fmla="*/ 2090512 h 3304115"/>
              <a:gd name="connsiteX10" fmla="*/ 1254781 w 2955586"/>
              <a:gd name="connsiteY10" fmla="*/ 2088032 h 3304115"/>
              <a:gd name="connsiteX11" fmla="*/ 1025777 w 2955586"/>
              <a:gd name="connsiteY11" fmla="*/ 3229095 h 3304115"/>
              <a:gd name="connsiteX12" fmla="*/ 1022109 w 2955586"/>
              <a:gd name="connsiteY12" fmla="*/ 3283832 h 3304115"/>
              <a:gd name="connsiteX13" fmla="*/ 1028848 w 2955586"/>
              <a:gd name="connsiteY13" fmla="*/ 3304115 h 3304115"/>
              <a:gd name="connsiteX14" fmla="*/ 1028581 w 2955586"/>
              <a:gd name="connsiteY14" fmla="*/ 3304074 h 3304115"/>
              <a:gd name="connsiteX15" fmla="*/ 374649 w 2955586"/>
              <a:gd name="connsiteY15" fmla="*/ 3028899 h 3304115"/>
              <a:gd name="connsiteX16" fmla="*/ 266600 w 2955586"/>
              <a:gd name="connsiteY16" fmla="*/ 2948101 h 3304115"/>
              <a:gd name="connsiteX17" fmla="*/ 461420 w 2955586"/>
              <a:gd name="connsiteY17" fmla="*/ 2120578 h 3304115"/>
              <a:gd name="connsiteX18" fmla="*/ 10577 w 2955586"/>
              <a:gd name="connsiteY18" fmla="*/ 2261614 h 3304115"/>
              <a:gd name="connsiteX19" fmla="*/ 277731 w 2955586"/>
              <a:gd name="connsiteY19" fmla="*/ 1645637 h 3304115"/>
              <a:gd name="connsiteX20" fmla="*/ 577943 w 2955586"/>
              <a:gd name="connsiteY20" fmla="*/ 1475273 h 3304115"/>
              <a:gd name="connsiteX21" fmla="*/ 728834 w 2955586"/>
              <a:gd name="connsiteY21" fmla="*/ 770316 h 3304115"/>
              <a:gd name="connsiteX22" fmla="*/ 0 w 2955586"/>
              <a:gd name="connsiteY22" fmla="*/ 1200388 h 3304115"/>
              <a:gd name="connsiteX23" fmla="*/ 381226 w 2955586"/>
              <a:gd name="connsiteY23" fmla="*/ 247776 h 3304115"/>
              <a:gd name="connsiteX24" fmla="*/ 1294723 w 2955586"/>
              <a:gd name="connsiteY24" fmla="*/ 121915 h 3304115"/>
              <a:gd name="connsiteX25" fmla="*/ 1803671 w 2955586"/>
              <a:gd name="connsiteY25" fmla="*/ 125222 h 3304115"/>
              <a:gd name="connsiteX26" fmla="*/ 2462087 w 2955586"/>
              <a:gd name="connsiteY26" fmla="*/ 71294 h 3304115"/>
              <a:gd name="connsiteX27" fmla="*/ 2509720 w 2955586"/>
              <a:gd name="connsiteY27" fmla="*/ 63315 h 3304115"/>
              <a:gd name="connsiteX0" fmla="*/ 2462087 w 2955586"/>
              <a:gd name="connsiteY0" fmla="*/ 71294 h 3304115"/>
              <a:gd name="connsiteX1" fmla="*/ 2955586 w 2955586"/>
              <a:gd name="connsiteY1" fmla="*/ 0 h 3304115"/>
              <a:gd name="connsiteX2" fmla="*/ 2787371 w 2955586"/>
              <a:gd name="connsiteY2" fmla="*/ 459621 h 3304115"/>
              <a:gd name="connsiteX3" fmla="*/ 2629066 w 2955586"/>
              <a:gd name="connsiteY3" fmla="*/ 607520 h 3304115"/>
              <a:gd name="connsiteX4" fmla="*/ 2131388 w 2955586"/>
              <a:gd name="connsiteY4" fmla="*/ 744892 h 3304115"/>
              <a:gd name="connsiteX5" fmla="*/ 1511469 w 2955586"/>
              <a:gd name="connsiteY5" fmla="*/ 752132 h 3304115"/>
              <a:gd name="connsiteX6" fmla="*/ 1370830 w 2955586"/>
              <a:gd name="connsiteY6" fmla="*/ 1470314 h 3304115"/>
              <a:gd name="connsiteX7" fmla="*/ 2441648 w 2955586"/>
              <a:gd name="connsiteY7" fmla="*/ 1279266 h 3304115"/>
              <a:gd name="connsiteX8" fmla="*/ 2136623 w 2955586"/>
              <a:gd name="connsiteY8" fmla="*/ 1938788 h 3304115"/>
              <a:gd name="connsiteX9" fmla="*/ 1484634 w 2955586"/>
              <a:gd name="connsiteY9" fmla="*/ 2090512 h 3304115"/>
              <a:gd name="connsiteX10" fmla="*/ 1254781 w 2955586"/>
              <a:gd name="connsiteY10" fmla="*/ 2088032 h 3304115"/>
              <a:gd name="connsiteX11" fmla="*/ 1025777 w 2955586"/>
              <a:gd name="connsiteY11" fmla="*/ 3229095 h 3304115"/>
              <a:gd name="connsiteX12" fmla="*/ 1022109 w 2955586"/>
              <a:gd name="connsiteY12" fmla="*/ 3283832 h 3304115"/>
              <a:gd name="connsiteX13" fmla="*/ 1028848 w 2955586"/>
              <a:gd name="connsiteY13" fmla="*/ 3304115 h 3304115"/>
              <a:gd name="connsiteX14" fmla="*/ 1028581 w 2955586"/>
              <a:gd name="connsiteY14" fmla="*/ 3304074 h 3304115"/>
              <a:gd name="connsiteX15" fmla="*/ 374649 w 2955586"/>
              <a:gd name="connsiteY15" fmla="*/ 3028899 h 3304115"/>
              <a:gd name="connsiteX16" fmla="*/ 266600 w 2955586"/>
              <a:gd name="connsiteY16" fmla="*/ 2948101 h 3304115"/>
              <a:gd name="connsiteX17" fmla="*/ 461420 w 2955586"/>
              <a:gd name="connsiteY17" fmla="*/ 2120578 h 3304115"/>
              <a:gd name="connsiteX18" fmla="*/ 10577 w 2955586"/>
              <a:gd name="connsiteY18" fmla="*/ 2261614 h 3304115"/>
              <a:gd name="connsiteX19" fmla="*/ 277731 w 2955586"/>
              <a:gd name="connsiteY19" fmla="*/ 1645637 h 3304115"/>
              <a:gd name="connsiteX20" fmla="*/ 577943 w 2955586"/>
              <a:gd name="connsiteY20" fmla="*/ 1475273 h 3304115"/>
              <a:gd name="connsiteX21" fmla="*/ 728834 w 2955586"/>
              <a:gd name="connsiteY21" fmla="*/ 770316 h 3304115"/>
              <a:gd name="connsiteX22" fmla="*/ 0 w 2955586"/>
              <a:gd name="connsiteY22" fmla="*/ 1200388 h 3304115"/>
              <a:gd name="connsiteX23" fmla="*/ 381226 w 2955586"/>
              <a:gd name="connsiteY23" fmla="*/ 247776 h 3304115"/>
              <a:gd name="connsiteX24" fmla="*/ 1294723 w 2955586"/>
              <a:gd name="connsiteY24" fmla="*/ 121915 h 3304115"/>
              <a:gd name="connsiteX25" fmla="*/ 1803671 w 2955586"/>
              <a:gd name="connsiteY25" fmla="*/ 125222 h 3304115"/>
              <a:gd name="connsiteX26" fmla="*/ 2462087 w 2955586"/>
              <a:gd name="connsiteY26" fmla="*/ 71294 h 3304115"/>
              <a:gd name="connsiteX0" fmla="*/ 2462087 w 2958021"/>
              <a:gd name="connsiteY0" fmla="*/ 71294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5777 w 2958021"/>
              <a:gd name="connsiteY10" fmla="*/ 3229095 h 3304115"/>
              <a:gd name="connsiteX11" fmla="*/ 1022109 w 2958021"/>
              <a:gd name="connsiteY11" fmla="*/ 3283832 h 3304115"/>
              <a:gd name="connsiteX12" fmla="*/ 1028848 w 2958021"/>
              <a:gd name="connsiteY12" fmla="*/ 3304115 h 3304115"/>
              <a:gd name="connsiteX13" fmla="*/ 1028581 w 2958021"/>
              <a:gd name="connsiteY13" fmla="*/ 3304074 h 3304115"/>
              <a:gd name="connsiteX14" fmla="*/ 374649 w 2958021"/>
              <a:gd name="connsiteY14" fmla="*/ 3028899 h 3304115"/>
              <a:gd name="connsiteX15" fmla="*/ 266600 w 2958021"/>
              <a:gd name="connsiteY15" fmla="*/ 2948101 h 3304115"/>
              <a:gd name="connsiteX16" fmla="*/ 461420 w 2958021"/>
              <a:gd name="connsiteY16" fmla="*/ 2120578 h 3304115"/>
              <a:gd name="connsiteX17" fmla="*/ 10577 w 2958021"/>
              <a:gd name="connsiteY17" fmla="*/ 2261614 h 3304115"/>
              <a:gd name="connsiteX18" fmla="*/ 277731 w 2958021"/>
              <a:gd name="connsiteY18" fmla="*/ 1645637 h 3304115"/>
              <a:gd name="connsiteX19" fmla="*/ 577943 w 2958021"/>
              <a:gd name="connsiteY19" fmla="*/ 1475273 h 3304115"/>
              <a:gd name="connsiteX20" fmla="*/ 728834 w 2958021"/>
              <a:gd name="connsiteY20" fmla="*/ 770316 h 3304115"/>
              <a:gd name="connsiteX21" fmla="*/ 0 w 2958021"/>
              <a:gd name="connsiteY21" fmla="*/ 1200388 h 3304115"/>
              <a:gd name="connsiteX22" fmla="*/ 381226 w 2958021"/>
              <a:gd name="connsiteY22" fmla="*/ 247776 h 3304115"/>
              <a:gd name="connsiteX23" fmla="*/ 1294723 w 2958021"/>
              <a:gd name="connsiteY23" fmla="*/ 121915 h 3304115"/>
              <a:gd name="connsiteX24" fmla="*/ 1803671 w 2958021"/>
              <a:gd name="connsiteY24" fmla="*/ 125222 h 3304115"/>
              <a:gd name="connsiteX25" fmla="*/ 2462087 w 2958021"/>
              <a:gd name="connsiteY25" fmla="*/ 71294 h 3304115"/>
              <a:gd name="connsiteX0" fmla="*/ 2462087 w 2958021"/>
              <a:gd name="connsiteY0" fmla="*/ 71294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5777 w 2958021"/>
              <a:gd name="connsiteY10" fmla="*/ 3229095 h 3304115"/>
              <a:gd name="connsiteX11" fmla="*/ 1022109 w 2958021"/>
              <a:gd name="connsiteY11" fmla="*/ 3283832 h 3304115"/>
              <a:gd name="connsiteX12" fmla="*/ 1028848 w 2958021"/>
              <a:gd name="connsiteY12" fmla="*/ 3304115 h 3304115"/>
              <a:gd name="connsiteX13" fmla="*/ 1028581 w 2958021"/>
              <a:gd name="connsiteY13" fmla="*/ 3304074 h 3304115"/>
              <a:gd name="connsiteX14" fmla="*/ 374649 w 2958021"/>
              <a:gd name="connsiteY14" fmla="*/ 3028899 h 3304115"/>
              <a:gd name="connsiteX15" fmla="*/ 266600 w 2958021"/>
              <a:gd name="connsiteY15" fmla="*/ 2948101 h 3304115"/>
              <a:gd name="connsiteX16" fmla="*/ 461420 w 2958021"/>
              <a:gd name="connsiteY16" fmla="*/ 2120578 h 3304115"/>
              <a:gd name="connsiteX17" fmla="*/ 10577 w 2958021"/>
              <a:gd name="connsiteY17" fmla="*/ 2261614 h 3304115"/>
              <a:gd name="connsiteX18" fmla="*/ 277731 w 2958021"/>
              <a:gd name="connsiteY18" fmla="*/ 1645637 h 3304115"/>
              <a:gd name="connsiteX19" fmla="*/ 577943 w 2958021"/>
              <a:gd name="connsiteY19" fmla="*/ 1475273 h 3304115"/>
              <a:gd name="connsiteX20" fmla="*/ 728834 w 2958021"/>
              <a:gd name="connsiteY20" fmla="*/ 770316 h 3304115"/>
              <a:gd name="connsiteX21" fmla="*/ 0 w 2958021"/>
              <a:gd name="connsiteY21" fmla="*/ 1200388 h 3304115"/>
              <a:gd name="connsiteX22" fmla="*/ 381226 w 2958021"/>
              <a:gd name="connsiteY22" fmla="*/ 247776 h 3304115"/>
              <a:gd name="connsiteX23" fmla="*/ 1294723 w 2958021"/>
              <a:gd name="connsiteY23" fmla="*/ 121915 h 3304115"/>
              <a:gd name="connsiteX24" fmla="*/ 1803671 w 2958021"/>
              <a:gd name="connsiteY24" fmla="*/ 125222 h 3304115"/>
              <a:gd name="connsiteX25" fmla="*/ 2462087 w 2958021"/>
              <a:gd name="connsiteY25" fmla="*/ 71294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5777 w 2958021"/>
              <a:gd name="connsiteY10" fmla="*/ 3229095 h 3304115"/>
              <a:gd name="connsiteX11" fmla="*/ 1022109 w 2958021"/>
              <a:gd name="connsiteY11" fmla="*/ 3283832 h 3304115"/>
              <a:gd name="connsiteX12" fmla="*/ 1028848 w 2958021"/>
              <a:gd name="connsiteY12" fmla="*/ 3304115 h 3304115"/>
              <a:gd name="connsiteX13" fmla="*/ 1028581 w 2958021"/>
              <a:gd name="connsiteY13" fmla="*/ 3304074 h 3304115"/>
              <a:gd name="connsiteX14" fmla="*/ 374649 w 2958021"/>
              <a:gd name="connsiteY14" fmla="*/ 3028899 h 3304115"/>
              <a:gd name="connsiteX15" fmla="*/ 266600 w 2958021"/>
              <a:gd name="connsiteY15" fmla="*/ 2948101 h 3304115"/>
              <a:gd name="connsiteX16" fmla="*/ 461420 w 2958021"/>
              <a:gd name="connsiteY16" fmla="*/ 2120578 h 3304115"/>
              <a:gd name="connsiteX17" fmla="*/ 10577 w 2958021"/>
              <a:gd name="connsiteY17" fmla="*/ 2261614 h 3304115"/>
              <a:gd name="connsiteX18" fmla="*/ 277731 w 2958021"/>
              <a:gd name="connsiteY18" fmla="*/ 1645637 h 3304115"/>
              <a:gd name="connsiteX19" fmla="*/ 577943 w 2958021"/>
              <a:gd name="connsiteY19" fmla="*/ 1475273 h 3304115"/>
              <a:gd name="connsiteX20" fmla="*/ 728834 w 2958021"/>
              <a:gd name="connsiteY20" fmla="*/ 770316 h 3304115"/>
              <a:gd name="connsiteX21" fmla="*/ 0 w 2958021"/>
              <a:gd name="connsiteY21" fmla="*/ 1200388 h 3304115"/>
              <a:gd name="connsiteX22" fmla="*/ 381226 w 2958021"/>
              <a:gd name="connsiteY22" fmla="*/ 247776 h 3304115"/>
              <a:gd name="connsiteX23" fmla="*/ 1294723 w 2958021"/>
              <a:gd name="connsiteY23" fmla="*/ 121915 h 3304115"/>
              <a:gd name="connsiteX24" fmla="*/ 1803671 w 2958021"/>
              <a:gd name="connsiteY24" fmla="*/ 125222 h 3304115"/>
              <a:gd name="connsiteX25" fmla="*/ 2462087 w 2958021"/>
              <a:gd name="connsiteY25" fmla="*/ 84357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2109 w 2958021"/>
              <a:gd name="connsiteY10" fmla="*/ 3283832 h 3304115"/>
              <a:gd name="connsiteX11" fmla="*/ 1028848 w 2958021"/>
              <a:gd name="connsiteY11" fmla="*/ 3304115 h 3304115"/>
              <a:gd name="connsiteX12" fmla="*/ 1028581 w 2958021"/>
              <a:gd name="connsiteY12" fmla="*/ 3304074 h 3304115"/>
              <a:gd name="connsiteX13" fmla="*/ 374649 w 2958021"/>
              <a:gd name="connsiteY13" fmla="*/ 3028899 h 3304115"/>
              <a:gd name="connsiteX14" fmla="*/ 266600 w 2958021"/>
              <a:gd name="connsiteY14" fmla="*/ 2948101 h 3304115"/>
              <a:gd name="connsiteX15" fmla="*/ 461420 w 2958021"/>
              <a:gd name="connsiteY15" fmla="*/ 2120578 h 3304115"/>
              <a:gd name="connsiteX16" fmla="*/ 10577 w 2958021"/>
              <a:gd name="connsiteY16" fmla="*/ 2261614 h 3304115"/>
              <a:gd name="connsiteX17" fmla="*/ 277731 w 2958021"/>
              <a:gd name="connsiteY17" fmla="*/ 1645637 h 3304115"/>
              <a:gd name="connsiteX18" fmla="*/ 577943 w 2958021"/>
              <a:gd name="connsiteY18" fmla="*/ 1475273 h 3304115"/>
              <a:gd name="connsiteX19" fmla="*/ 728834 w 2958021"/>
              <a:gd name="connsiteY19" fmla="*/ 770316 h 3304115"/>
              <a:gd name="connsiteX20" fmla="*/ 0 w 2958021"/>
              <a:gd name="connsiteY20" fmla="*/ 1200388 h 3304115"/>
              <a:gd name="connsiteX21" fmla="*/ 381226 w 2958021"/>
              <a:gd name="connsiteY21" fmla="*/ 247776 h 3304115"/>
              <a:gd name="connsiteX22" fmla="*/ 1294723 w 2958021"/>
              <a:gd name="connsiteY22" fmla="*/ 121915 h 3304115"/>
              <a:gd name="connsiteX23" fmla="*/ 1803671 w 2958021"/>
              <a:gd name="connsiteY23" fmla="*/ 125222 h 3304115"/>
              <a:gd name="connsiteX24" fmla="*/ 2462087 w 2958021"/>
              <a:gd name="connsiteY24" fmla="*/ 84357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8848 w 2958021"/>
              <a:gd name="connsiteY10" fmla="*/ 3304115 h 3304115"/>
              <a:gd name="connsiteX11" fmla="*/ 1028581 w 2958021"/>
              <a:gd name="connsiteY11" fmla="*/ 3304074 h 3304115"/>
              <a:gd name="connsiteX12" fmla="*/ 374649 w 2958021"/>
              <a:gd name="connsiteY12" fmla="*/ 3028899 h 3304115"/>
              <a:gd name="connsiteX13" fmla="*/ 266600 w 2958021"/>
              <a:gd name="connsiteY13" fmla="*/ 2948101 h 3304115"/>
              <a:gd name="connsiteX14" fmla="*/ 461420 w 2958021"/>
              <a:gd name="connsiteY14" fmla="*/ 2120578 h 3304115"/>
              <a:gd name="connsiteX15" fmla="*/ 10577 w 2958021"/>
              <a:gd name="connsiteY15" fmla="*/ 2261614 h 3304115"/>
              <a:gd name="connsiteX16" fmla="*/ 277731 w 2958021"/>
              <a:gd name="connsiteY16" fmla="*/ 1645637 h 3304115"/>
              <a:gd name="connsiteX17" fmla="*/ 577943 w 2958021"/>
              <a:gd name="connsiteY17" fmla="*/ 1475273 h 3304115"/>
              <a:gd name="connsiteX18" fmla="*/ 728834 w 2958021"/>
              <a:gd name="connsiteY18" fmla="*/ 770316 h 3304115"/>
              <a:gd name="connsiteX19" fmla="*/ 0 w 2958021"/>
              <a:gd name="connsiteY19" fmla="*/ 1200388 h 3304115"/>
              <a:gd name="connsiteX20" fmla="*/ 381226 w 2958021"/>
              <a:gd name="connsiteY20" fmla="*/ 247776 h 3304115"/>
              <a:gd name="connsiteX21" fmla="*/ 1294723 w 2958021"/>
              <a:gd name="connsiteY21" fmla="*/ 121915 h 3304115"/>
              <a:gd name="connsiteX22" fmla="*/ 1803671 w 2958021"/>
              <a:gd name="connsiteY22" fmla="*/ 125222 h 3304115"/>
              <a:gd name="connsiteX23" fmla="*/ 2462087 w 2958021"/>
              <a:gd name="connsiteY23" fmla="*/ 84357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8848 w 2958021"/>
              <a:gd name="connsiteY10" fmla="*/ 3304115 h 3304115"/>
              <a:gd name="connsiteX11" fmla="*/ 374649 w 2958021"/>
              <a:gd name="connsiteY11" fmla="*/ 3028899 h 3304115"/>
              <a:gd name="connsiteX12" fmla="*/ 266600 w 2958021"/>
              <a:gd name="connsiteY12" fmla="*/ 2948101 h 3304115"/>
              <a:gd name="connsiteX13" fmla="*/ 461420 w 2958021"/>
              <a:gd name="connsiteY13" fmla="*/ 2120578 h 3304115"/>
              <a:gd name="connsiteX14" fmla="*/ 10577 w 2958021"/>
              <a:gd name="connsiteY14" fmla="*/ 2261614 h 3304115"/>
              <a:gd name="connsiteX15" fmla="*/ 277731 w 2958021"/>
              <a:gd name="connsiteY15" fmla="*/ 1645637 h 3304115"/>
              <a:gd name="connsiteX16" fmla="*/ 577943 w 2958021"/>
              <a:gd name="connsiteY16" fmla="*/ 1475273 h 3304115"/>
              <a:gd name="connsiteX17" fmla="*/ 728834 w 2958021"/>
              <a:gd name="connsiteY17" fmla="*/ 770316 h 3304115"/>
              <a:gd name="connsiteX18" fmla="*/ 0 w 2958021"/>
              <a:gd name="connsiteY18" fmla="*/ 1200388 h 3304115"/>
              <a:gd name="connsiteX19" fmla="*/ 381226 w 2958021"/>
              <a:gd name="connsiteY19" fmla="*/ 247776 h 3304115"/>
              <a:gd name="connsiteX20" fmla="*/ 1294723 w 2958021"/>
              <a:gd name="connsiteY20" fmla="*/ 121915 h 3304115"/>
              <a:gd name="connsiteX21" fmla="*/ 1803671 w 2958021"/>
              <a:gd name="connsiteY21" fmla="*/ 125222 h 3304115"/>
              <a:gd name="connsiteX22" fmla="*/ 2462087 w 2958021"/>
              <a:gd name="connsiteY22" fmla="*/ 84357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8848 w 2958021"/>
              <a:gd name="connsiteY10" fmla="*/ 3304115 h 3304115"/>
              <a:gd name="connsiteX11" fmla="*/ 374649 w 2958021"/>
              <a:gd name="connsiteY11" fmla="*/ 3028899 h 3304115"/>
              <a:gd name="connsiteX12" fmla="*/ 266600 w 2958021"/>
              <a:gd name="connsiteY12" fmla="*/ 2948101 h 3304115"/>
              <a:gd name="connsiteX13" fmla="*/ 461420 w 2958021"/>
              <a:gd name="connsiteY13" fmla="*/ 2120578 h 3304115"/>
              <a:gd name="connsiteX14" fmla="*/ 10577 w 2958021"/>
              <a:gd name="connsiteY14" fmla="*/ 2261614 h 3304115"/>
              <a:gd name="connsiteX15" fmla="*/ 277731 w 2958021"/>
              <a:gd name="connsiteY15" fmla="*/ 1645637 h 3304115"/>
              <a:gd name="connsiteX16" fmla="*/ 577943 w 2958021"/>
              <a:gd name="connsiteY16" fmla="*/ 1475273 h 3304115"/>
              <a:gd name="connsiteX17" fmla="*/ 728834 w 2958021"/>
              <a:gd name="connsiteY17" fmla="*/ 770316 h 3304115"/>
              <a:gd name="connsiteX18" fmla="*/ 0 w 2958021"/>
              <a:gd name="connsiteY18" fmla="*/ 1200388 h 3304115"/>
              <a:gd name="connsiteX19" fmla="*/ 381226 w 2958021"/>
              <a:gd name="connsiteY19" fmla="*/ 247776 h 3304115"/>
              <a:gd name="connsiteX20" fmla="*/ 1294723 w 2958021"/>
              <a:gd name="connsiteY20" fmla="*/ 121915 h 3304115"/>
              <a:gd name="connsiteX21" fmla="*/ 1803671 w 2958021"/>
              <a:gd name="connsiteY21" fmla="*/ 125222 h 3304115"/>
              <a:gd name="connsiteX22" fmla="*/ 2462087 w 2958021"/>
              <a:gd name="connsiteY22" fmla="*/ 84357 h 3304115"/>
              <a:gd name="connsiteX0" fmla="*/ 2462087 w 2958021"/>
              <a:gd name="connsiteY0" fmla="*/ 84357 h 3341434"/>
              <a:gd name="connsiteX1" fmla="*/ 2955586 w 2958021"/>
              <a:gd name="connsiteY1" fmla="*/ 0 h 3341434"/>
              <a:gd name="connsiteX2" fmla="*/ 2629066 w 2958021"/>
              <a:gd name="connsiteY2" fmla="*/ 607520 h 3341434"/>
              <a:gd name="connsiteX3" fmla="*/ 2131388 w 2958021"/>
              <a:gd name="connsiteY3" fmla="*/ 744892 h 3341434"/>
              <a:gd name="connsiteX4" fmla="*/ 1511469 w 2958021"/>
              <a:gd name="connsiteY4" fmla="*/ 752132 h 3341434"/>
              <a:gd name="connsiteX5" fmla="*/ 1370830 w 2958021"/>
              <a:gd name="connsiteY5" fmla="*/ 1470314 h 3341434"/>
              <a:gd name="connsiteX6" fmla="*/ 2441648 w 2958021"/>
              <a:gd name="connsiteY6" fmla="*/ 1279266 h 3341434"/>
              <a:gd name="connsiteX7" fmla="*/ 2136623 w 2958021"/>
              <a:gd name="connsiteY7" fmla="*/ 1938788 h 3341434"/>
              <a:gd name="connsiteX8" fmla="*/ 1484634 w 2958021"/>
              <a:gd name="connsiteY8" fmla="*/ 2090512 h 3341434"/>
              <a:gd name="connsiteX9" fmla="*/ 1254781 w 2958021"/>
              <a:gd name="connsiteY9" fmla="*/ 2088032 h 3341434"/>
              <a:gd name="connsiteX10" fmla="*/ 1028848 w 2958021"/>
              <a:gd name="connsiteY10" fmla="*/ 3304115 h 3341434"/>
              <a:gd name="connsiteX11" fmla="*/ 266600 w 2958021"/>
              <a:gd name="connsiteY11" fmla="*/ 2948101 h 3341434"/>
              <a:gd name="connsiteX12" fmla="*/ 461420 w 2958021"/>
              <a:gd name="connsiteY12" fmla="*/ 2120578 h 3341434"/>
              <a:gd name="connsiteX13" fmla="*/ 10577 w 2958021"/>
              <a:gd name="connsiteY13" fmla="*/ 2261614 h 3341434"/>
              <a:gd name="connsiteX14" fmla="*/ 277731 w 2958021"/>
              <a:gd name="connsiteY14" fmla="*/ 1645637 h 3341434"/>
              <a:gd name="connsiteX15" fmla="*/ 577943 w 2958021"/>
              <a:gd name="connsiteY15" fmla="*/ 1475273 h 3341434"/>
              <a:gd name="connsiteX16" fmla="*/ 728834 w 2958021"/>
              <a:gd name="connsiteY16" fmla="*/ 770316 h 3341434"/>
              <a:gd name="connsiteX17" fmla="*/ 0 w 2958021"/>
              <a:gd name="connsiteY17" fmla="*/ 1200388 h 3341434"/>
              <a:gd name="connsiteX18" fmla="*/ 381226 w 2958021"/>
              <a:gd name="connsiteY18" fmla="*/ 247776 h 3341434"/>
              <a:gd name="connsiteX19" fmla="*/ 1294723 w 2958021"/>
              <a:gd name="connsiteY19" fmla="*/ 121915 h 3341434"/>
              <a:gd name="connsiteX20" fmla="*/ 1803671 w 2958021"/>
              <a:gd name="connsiteY20" fmla="*/ 125222 h 3341434"/>
              <a:gd name="connsiteX21" fmla="*/ 2462087 w 2958021"/>
              <a:gd name="connsiteY21" fmla="*/ 84357 h 3341434"/>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8848 w 2958021"/>
              <a:gd name="connsiteY10" fmla="*/ 3304115 h 3304115"/>
              <a:gd name="connsiteX11" fmla="*/ 266600 w 2958021"/>
              <a:gd name="connsiteY11" fmla="*/ 2948101 h 3304115"/>
              <a:gd name="connsiteX12" fmla="*/ 461420 w 2958021"/>
              <a:gd name="connsiteY12" fmla="*/ 2120578 h 3304115"/>
              <a:gd name="connsiteX13" fmla="*/ 10577 w 2958021"/>
              <a:gd name="connsiteY13" fmla="*/ 2261614 h 3304115"/>
              <a:gd name="connsiteX14" fmla="*/ 277731 w 2958021"/>
              <a:gd name="connsiteY14" fmla="*/ 1645637 h 3304115"/>
              <a:gd name="connsiteX15" fmla="*/ 577943 w 2958021"/>
              <a:gd name="connsiteY15" fmla="*/ 1475273 h 3304115"/>
              <a:gd name="connsiteX16" fmla="*/ 728834 w 2958021"/>
              <a:gd name="connsiteY16" fmla="*/ 770316 h 3304115"/>
              <a:gd name="connsiteX17" fmla="*/ 0 w 2958021"/>
              <a:gd name="connsiteY17" fmla="*/ 1200388 h 3304115"/>
              <a:gd name="connsiteX18" fmla="*/ 381226 w 2958021"/>
              <a:gd name="connsiteY18" fmla="*/ 247776 h 3304115"/>
              <a:gd name="connsiteX19" fmla="*/ 1294723 w 2958021"/>
              <a:gd name="connsiteY19" fmla="*/ 121915 h 3304115"/>
              <a:gd name="connsiteX20" fmla="*/ 1803671 w 2958021"/>
              <a:gd name="connsiteY20" fmla="*/ 125222 h 3304115"/>
              <a:gd name="connsiteX21" fmla="*/ 2462087 w 2958021"/>
              <a:gd name="connsiteY21" fmla="*/ 84357 h 3304115"/>
              <a:gd name="connsiteX0" fmla="*/ 2462087 w 2958021"/>
              <a:gd name="connsiteY0" fmla="*/ 84357 h 3294590"/>
              <a:gd name="connsiteX1" fmla="*/ 2955586 w 2958021"/>
              <a:gd name="connsiteY1" fmla="*/ 0 h 3294590"/>
              <a:gd name="connsiteX2" fmla="*/ 2629066 w 2958021"/>
              <a:gd name="connsiteY2" fmla="*/ 607520 h 3294590"/>
              <a:gd name="connsiteX3" fmla="*/ 2131388 w 2958021"/>
              <a:gd name="connsiteY3" fmla="*/ 744892 h 3294590"/>
              <a:gd name="connsiteX4" fmla="*/ 1511469 w 2958021"/>
              <a:gd name="connsiteY4" fmla="*/ 752132 h 3294590"/>
              <a:gd name="connsiteX5" fmla="*/ 1370830 w 2958021"/>
              <a:gd name="connsiteY5" fmla="*/ 1470314 h 3294590"/>
              <a:gd name="connsiteX6" fmla="*/ 2441648 w 2958021"/>
              <a:gd name="connsiteY6" fmla="*/ 1279266 h 3294590"/>
              <a:gd name="connsiteX7" fmla="*/ 2136623 w 2958021"/>
              <a:gd name="connsiteY7" fmla="*/ 1938788 h 3294590"/>
              <a:gd name="connsiteX8" fmla="*/ 1484634 w 2958021"/>
              <a:gd name="connsiteY8" fmla="*/ 2090512 h 3294590"/>
              <a:gd name="connsiteX9" fmla="*/ 1254781 w 2958021"/>
              <a:gd name="connsiteY9" fmla="*/ 2088032 h 3294590"/>
              <a:gd name="connsiteX10" fmla="*/ 1124098 w 2958021"/>
              <a:gd name="connsiteY10" fmla="*/ 3294590 h 3294590"/>
              <a:gd name="connsiteX11" fmla="*/ 266600 w 2958021"/>
              <a:gd name="connsiteY11" fmla="*/ 2948101 h 3294590"/>
              <a:gd name="connsiteX12" fmla="*/ 461420 w 2958021"/>
              <a:gd name="connsiteY12" fmla="*/ 2120578 h 3294590"/>
              <a:gd name="connsiteX13" fmla="*/ 10577 w 2958021"/>
              <a:gd name="connsiteY13" fmla="*/ 2261614 h 3294590"/>
              <a:gd name="connsiteX14" fmla="*/ 277731 w 2958021"/>
              <a:gd name="connsiteY14" fmla="*/ 1645637 h 3294590"/>
              <a:gd name="connsiteX15" fmla="*/ 577943 w 2958021"/>
              <a:gd name="connsiteY15" fmla="*/ 1475273 h 3294590"/>
              <a:gd name="connsiteX16" fmla="*/ 728834 w 2958021"/>
              <a:gd name="connsiteY16" fmla="*/ 770316 h 3294590"/>
              <a:gd name="connsiteX17" fmla="*/ 0 w 2958021"/>
              <a:gd name="connsiteY17" fmla="*/ 1200388 h 3294590"/>
              <a:gd name="connsiteX18" fmla="*/ 381226 w 2958021"/>
              <a:gd name="connsiteY18" fmla="*/ 247776 h 3294590"/>
              <a:gd name="connsiteX19" fmla="*/ 1294723 w 2958021"/>
              <a:gd name="connsiteY19" fmla="*/ 121915 h 3294590"/>
              <a:gd name="connsiteX20" fmla="*/ 1803671 w 2958021"/>
              <a:gd name="connsiteY20" fmla="*/ 125222 h 3294590"/>
              <a:gd name="connsiteX21" fmla="*/ 2462087 w 2958021"/>
              <a:gd name="connsiteY21" fmla="*/ 84357 h 3294590"/>
              <a:gd name="connsiteX0" fmla="*/ 2462087 w 2958021"/>
              <a:gd name="connsiteY0" fmla="*/ 84357 h 3294590"/>
              <a:gd name="connsiteX1" fmla="*/ 2955586 w 2958021"/>
              <a:gd name="connsiteY1" fmla="*/ 0 h 3294590"/>
              <a:gd name="connsiteX2" fmla="*/ 2629066 w 2958021"/>
              <a:gd name="connsiteY2" fmla="*/ 607520 h 3294590"/>
              <a:gd name="connsiteX3" fmla="*/ 2131388 w 2958021"/>
              <a:gd name="connsiteY3" fmla="*/ 744892 h 3294590"/>
              <a:gd name="connsiteX4" fmla="*/ 1511469 w 2958021"/>
              <a:gd name="connsiteY4" fmla="*/ 752132 h 3294590"/>
              <a:gd name="connsiteX5" fmla="*/ 1370830 w 2958021"/>
              <a:gd name="connsiteY5" fmla="*/ 1470314 h 3294590"/>
              <a:gd name="connsiteX6" fmla="*/ 2441648 w 2958021"/>
              <a:gd name="connsiteY6" fmla="*/ 1279266 h 3294590"/>
              <a:gd name="connsiteX7" fmla="*/ 2136623 w 2958021"/>
              <a:gd name="connsiteY7" fmla="*/ 1938788 h 3294590"/>
              <a:gd name="connsiteX8" fmla="*/ 1484634 w 2958021"/>
              <a:gd name="connsiteY8" fmla="*/ 2090512 h 3294590"/>
              <a:gd name="connsiteX9" fmla="*/ 1254781 w 2958021"/>
              <a:gd name="connsiteY9" fmla="*/ 2088032 h 3294590"/>
              <a:gd name="connsiteX10" fmla="*/ 1124098 w 2958021"/>
              <a:gd name="connsiteY10" fmla="*/ 3294590 h 3294590"/>
              <a:gd name="connsiteX11" fmla="*/ 266600 w 2958021"/>
              <a:gd name="connsiteY11" fmla="*/ 2948101 h 3294590"/>
              <a:gd name="connsiteX12" fmla="*/ 461420 w 2958021"/>
              <a:gd name="connsiteY12" fmla="*/ 2120578 h 3294590"/>
              <a:gd name="connsiteX13" fmla="*/ 10577 w 2958021"/>
              <a:gd name="connsiteY13" fmla="*/ 2261614 h 3294590"/>
              <a:gd name="connsiteX14" fmla="*/ 277731 w 2958021"/>
              <a:gd name="connsiteY14" fmla="*/ 1645637 h 3294590"/>
              <a:gd name="connsiteX15" fmla="*/ 577943 w 2958021"/>
              <a:gd name="connsiteY15" fmla="*/ 1475273 h 3294590"/>
              <a:gd name="connsiteX16" fmla="*/ 728834 w 2958021"/>
              <a:gd name="connsiteY16" fmla="*/ 770316 h 3294590"/>
              <a:gd name="connsiteX17" fmla="*/ 0 w 2958021"/>
              <a:gd name="connsiteY17" fmla="*/ 1200388 h 3294590"/>
              <a:gd name="connsiteX18" fmla="*/ 381226 w 2958021"/>
              <a:gd name="connsiteY18" fmla="*/ 247776 h 3294590"/>
              <a:gd name="connsiteX19" fmla="*/ 1294723 w 2958021"/>
              <a:gd name="connsiteY19" fmla="*/ 121915 h 3294590"/>
              <a:gd name="connsiteX20" fmla="*/ 1803671 w 2958021"/>
              <a:gd name="connsiteY20" fmla="*/ 125222 h 3294590"/>
              <a:gd name="connsiteX21" fmla="*/ 2462087 w 2958021"/>
              <a:gd name="connsiteY21" fmla="*/ 84357 h 3294590"/>
              <a:gd name="connsiteX0" fmla="*/ 2462087 w 2958021"/>
              <a:gd name="connsiteY0" fmla="*/ 84357 h 3275540"/>
              <a:gd name="connsiteX1" fmla="*/ 2955586 w 2958021"/>
              <a:gd name="connsiteY1" fmla="*/ 0 h 3275540"/>
              <a:gd name="connsiteX2" fmla="*/ 2629066 w 2958021"/>
              <a:gd name="connsiteY2" fmla="*/ 607520 h 3275540"/>
              <a:gd name="connsiteX3" fmla="*/ 2131388 w 2958021"/>
              <a:gd name="connsiteY3" fmla="*/ 744892 h 3275540"/>
              <a:gd name="connsiteX4" fmla="*/ 1511469 w 2958021"/>
              <a:gd name="connsiteY4" fmla="*/ 752132 h 3275540"/>
              <a:gd name="connsiteX5" fmla="*/ 1370830 w 2958021"/>
              <a:gd name="connsiteY5" fmla="*/ 1470314 h 3275540"/>
              <a:gd name="connsiteX6" fmla="*/ 2441648 w 2958021"/>
              <a:gd name="connsiteY6" fmla="*/ 1279266 h 3275540"/>
              <a:gd name="connsiteX7" fmla="*/ 2136623 w 2958021"/>
              <a:gd name="connsiteY7" fmla="*/ 1938788 h 3275540"/>
              <a:gd name="connsiteX8" fmla="*/ 1484634 w 2958021"/>
              <a:gd name="connsiteY8" fmla="*/ 2090512 h 3275540"/>
              <a:gd name="connsiteX9" fmla="*/ 1254781 w 2958021"/>
              <a:gd name="connsiteY9" fmla="*/ 2088032 h 3275540"/>
              <a:gd name="connsiteX10" fmla="*/ 1092348 w 2958021"/>
              <a:gd name="connsiteY10" fmla="*/ 3275540 h 3275540"/>
              <a:gd name="connsiteX11" fmla="*/ 266600 w 2958021"/>
              <a:gd name="connsiteY11" fmla="*/ 2948101 h 3275540"/>
              <a:gd name="connsiteX12" fmla="*/ 461420 w 2958021"/>
              <a:gd name="connsiteY12" fmla="*/ 2120578 h 3275540"/>
              <a:gd name="connsiteX13" fmla="*/ 10577 w 2958021"/>
              <a:gd name="connsiteY13" fmla="*/ 2261614 h 3275540"/>
              <a:gd name="connsiteX14" fmla="*/ 277731 w 2958021"/>
              <a:gd name="connsiteY14" fmla="*/ 1645637 h 3275540"/>
              <a:gd name="connsiteX15" fmla="*/ 577943 w 2958021"/>
              <a:gd name="connsiteY15" fmla="*/ 1475273 h 3275540"/>
              <a:gd name="connsiteX16" fmla="*/ 728834 w 2958021"/>
              <a:gd name="connsiteY16" fmla="*/ 770316 h 3275540"/>
              <a:gd name="connsiteX17" fmla="*/ 0 w 2958021"/>
              <a:gd name="connsiteY17" fmla="*/ 1200388 h 3275540"/>
              <a:gd name="connsiteX18" fmla="*/ 381226 w 2958021"/>
              <a:gd name="connsiteY18" fmla="*/ 247776 h 3275540"/>
              <a:gd name="connsiteX19" fmla="*/ 1294723 w 2958021"/>
              <a:gd name="connsiteY19" fmla="*/ 121915 h 3275540"/>
              <a:gd name="connsiteX20" fmla="*/ 1803671 w 2958021"/>
              <a:gd name="connsiteY20" fmla="*/ 125222 h 3275540"/>
              <a:gd name="connsiteX21" fmla="*/ 2462087 w 2958021"/>
              <a:gd name="connsiteY21" fmla="*/ 84357 h 3275540"/>
              <a:gd name="connsiteX0" fmla="*/ 2462087 w 2958021"/>
              <a:gd name="connsiteY0" fmla="*/ 84357 h 3275540"/>
              <a:gd name="connsiteX1" fmla="*/ 2955586 w 2958021"/>
              <a:gd name="connsiteY1" fmla="*/ 0 h 3275540"/>
              <a:gd name="connsiteX2" fmla="*/ 2629066 w 2958021"/>
              <a:gd name="connsiteY2" fmla="*/ 607520 h 3275540"/>
              <a:gd name="connsiteX3" fmla="*/ 2131388 w 2958021"/>
              <a:gd name="connsiteY3" fmla="*/ 744892 h 3275540"/>
              <a:gd name="connsiteX4" fmla="*/ 1511469 w 2958021"/>
              <a:gd name="connsiteY4" fmla="*/ 752132 h 3275540"/>
              <a:gd name="connsiteX5" fmla="*/ 1370830 w 2958021"/>
              <a:gd name="connsiteY5" fmla="*/ 1470314 h 3275540"/>
              <a:gd name="connsiteX6" fmla="*/ 2441648 w 2958021"/>
              <a:gd name="connsiteY6" fmla="*/ 1279266 h 3275540"/>
              <a:gd name="connsiteX7" fmla="*/ 2136623 w 2958021"/>
              <a:gd name="connsiteY7" fmla="*/ 1938788 h 3275540"/>
              <a:gd name="connsiteX8" fmla="*/ 1484634 w 2958021"/>
              <a:gd name="connsiteY8" fmla="*/ 2090512 h 3275540"/>
              <a:gd name="connsiteX9" fmla="*/ 1254781 w 2958021"/>
              <a:gd name="connsiteY9" fmla="*/ 2088032 h 3275540"/>
              <a:gd name="connsiteX10" fmla="*/ 1092348 w 2958021"/>
              <a:gd name="connsiteY10" fmla="*/ 3275540 h 3275540"/>
              <a:gd name="connsiteX11" fmla="*/ 266600 w 2958021"/>
              <a:gd name="connsiteY11" fmla="*/ 2948101 h 3275540"/>
              <a:gd name="connsiteX12" fmla="*/ 461420 w 2958021"/>
              <a:gd name="connsiteY12" fmla="*/ 2120578 h 3275540"/>
              <a:gd name="connsiteX13" fmla="*/ 10577 w 2958021"/>
              <a:gd name="connsiteY13" fmla="*/ 2261614 h 3275540"/>
              <a:gd name="connsiteX14" fmla="*/ 277731 w 2958021"/>
              <a:gd name="connsiteY14" fmla="*/ 1645637 h 3275540"/>
              <a:gd name="connsiteX15" fmla="*/ 577943 w 2958021"/>
              <a:gd name="connsiteY15" fmla="*/ 1475273 h 3275540"/>
              <a:gd name="connsiteX16" fmla="*/ 728834 w 2958021"/>
              <a:gd name="connsiteY16" fmla="*/ 770316 h 3275540"/>
              <a:gd name="connsiteX17" fmla="*/ 0 w 2958021"/>
              <a:gd name="connsiteY17" fmla="*/ 1200388 h 3275540"/>
              <a:gd name="connsiteX18" fmla="*/ 381226 w 2958021"/>
              <a:gd name="connsiteY18" fmla="*/ 247776 h 3275540"/>
              <a:gd name="connsiteX19" fmla="*/ 1294723 w 2958021"/>
              <a:gd name="connsiteY19" fmla="*/ 121915 h 3275540"/>
              <a:gd name="connsiteX20" fmla="*/ 1803671 w 2958021"/>
              <a:gd name="connsiteY20" fmla="*/ 125222 h 3275540"/>
              <a:gd name="connsiteX21" fmla="*/ 2462087 w 2958021"/>
              <a:gd name="connsiteY21" fmla="*/ 84357 h 3275540"/>
              <a:gd name="connsiteX0" fmla="*/ 2462087 w 2958021"/>
              <a:gd name="connsiteY0" fmla="*/ 84357 h 3275540"/>
              <a:gd name="connsiteX1" fmla="*/ 2955586 w 2958021"/>
              <a:gd name="connsiteY1" fmla="*/ 0 h 3275540"/>
              <a:gd name="connsiteX2" fmla="*/ 2629066 w 2958021"/>
              <a:gd name="connsiteY2" fmla="*/ 607520 h 3275540"/>
              <a:gd name="connsiteX3" fmla="*/ 2131388 w 2958021"/>
              <a:gd name="connsiteY3" fmla="*/ 744892 h 3275540"/>
              <a:gd name="connsiteX4" fmla="*/ 1511469 w 2958021"/>
              <a:gd name="connsiteY4" fmla="*/ 752132 h 3275540"/>
              <a:gd name="connsiteX5" fmla="*/ 1370830 w 2958021"/>
              <a:gd name="connsiteY5" fmla="*/ 1470314 h 3275540"/>
              <a:gd name="connsiteX6" fmla="*/ 2441648 w 2958021"/>
              <a:gd name="connsiteY6" fmla="*/ 1279266 h 3275540"/>
              <a:gd name="connsiteX7" fmla="*/ 2136623 w 2958021"/>
              <a:gd name="connsiteY7" fmla="*/ 1938788 h 3275540"/>
              <a:gd name="connsiteX8" fmla="*/ 1484634 w 2958021"/>
              <a:gd name="connsiteY8" fmla="*/ 2090512 h 3275540"/>
              <a:gd name="connsiteX9" fmla="*/ 1254781 w 2958021"/>
              <a:gd name="connsiteY9" fmla="*/ 2088032 h 3275540"/>
              <a:gd name="connsiteX10" fmla="*/ 1092348 w 2958021"/>
              <a:gd name="connsiteY10" fmla="*/ 3275540 h 3275540"/>
              <a:gd name="connsiteX11" fmla="*/ 266600 w 2958021"/>
              <a:gd name="connsiteY11" fmla="*/ 2948101 h 3275540"/>
              <a:gd name="connsiteX12" fmla="*/ 461420 w 2958021"/>
              <a:gd name="connsiteY12" fmla="*/ 2120578 h 3275540"/>
              <a:gd name="connsiteX13" fmla="*/ 10577 w 2958021"/>
              <a:gd name="connsiteY13" fmla="*/ 2261614 h 3275540"/>
              <a:gd name="connsiteX14" fmla="*/ 277731 w 2958021"/>
              <a:gd name="connsiteY14" fmla="*/ 1645637 h 3275540"/>
              <a:gd name="connsiteX15" fmla="*/ 577943 w 2958021"/>
              <a:gd name="connsiteY15" fmla="*/ 1475273 h 3275540"/>
              <a:gd name="connsiteX16" fmla="*/ 728834 w 2958021"/>
              <a:gd name="connsiteY16" fmla="*/ 770316 h 3275540"/>
              <a:gd name="connsiteX17" fmla="*/ 0 w 2958021"/>
              <a:gd name="connsiteY17" fmla="*/ 1200388 h 3275540"/>
              <a:gd name="connsiteX18" fmla="*/ 381226 w 2958021"/>
              <a:gd name="connsiteY18" fmla="*/ 247776 h 3275540"/>
              <a:gd name="connsiteX19" fmla="*/ 1294723 w 2958021"/>
              <a:gd name="connsiteY19" fmla="*/ 121915 h 3275540"/>
              <a:gd name="connsiteX20" fmla="*/ 1803671 w 2958021"/>
              <a:gd name="connsiteY20" fmla="*/ 125222 h 3275540"/>
              <a:gd name="connsiteX21" fmla="*/ 2462087 w 2958021"/>
              <a:gd name="connsiteY21" fmla="*/ 84357 h 3275540"/>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66600 w 2813542"/>
              <a:gd name="connsiteY11" fmla="*/ 2928506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66600 w 2813542"/>
              <a:gd name="connsiteY11" fmla="*/ 2928506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40245 w 2813542"/>
              <a:gd name="connsiteY11" fmla="*/ 2935095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53423 w 2813542"/>
              <a:gd name="connsiteY11" fmla="*/ 2938390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43539 w 2813542"/>
              <a:gd name="connsiteY11" fmla="*/ 2954862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06529"/>
              <a:gd name="connsiteX1" fmla="*/ 2808629 w 2813542"/>
              <a:gd name="connsiteY1" fmla="*/ 0 h 3206529"/>
              <a:gd name="connsiteX2" fmla="*/ 2629066 w 2813542"/>
              <a:gd name="connsiteY2" fmla="*/ 587925 h 3206529"/>
              <a:gd name="connsiteX3" fmla="*/ 2131388 w 2813542"/>
              <a:gd name="connsiteY3" fmla="*/ 725297 h 3206529"/>
              <a:gd name="connsiteX4" fmla="*/ 1511469 w 2813542"/>
              <a:gd name="connsiteY4" fmla="*/ 732537 h 3206529"/>
              <a:gd name="connsiteX5" fmla="*/ 1370830 w 2813542"/>
              <a:gd name="connsiteY5" fmla="*/ 1450719 h 3206529"/>
              <a:gd name="connsiteX6" fmla="*/ 2441648 w 2813542"/>
              <a:gd name="connsiteY6" fmla="*/ 1259671 h 3206529"/>
              <a:gd name="connsiteX7" fmla="*/ 2136623 w 2813542"/>
              <a:gd name="connsiteY7" fmla="*/ 1919193 h 3206529"/>
              <a:gd name="connsiteX8" fmla="*/ 1484634 w 2813542"/>
              <a:gd name="connsiteY8" fmla="*/ 2070917 h 3206529"/>
              <a:gd name="connsiteX9" fmla="*/ 1254781 w 2813542"/>
              <a:gd name="connsiteY9" fmla="*/ 2068437 h 3206529"/>
              <a:gd name="connsiteX10" fmla="*/ 1095643 w 2813542"/>
              <a:gd name="connsiteY10" fmla="*/ 3206529 h 3206529"/>
              <a:gd name="connsiteX11" fmla="*/ 243539 w 2813542"/>
              <a:gd name="connsiteY11" fmla="*/ 2954862 h 3206529"/>
              <a:gd name="connsiteX12" fmla="*/ 461420 w 2813542"/>
              <a:gd name="connsiteY12" fmla="*/ 2100983 h 3206529"/>
              <a:gd name="connsiteX13" fmla="*/ 10577 w 2813542"/>
              <a:gd name="connsiteY13" fmla="*/ 2242019 h 3206529"/>
              <a:gd name="connsiteX14" fmla="*/ 277731 w 2813542"/>
              <a:gd name="connsiteY14" fmla="*/ 1626042 h 3206529"/>
              <a:gd name="connsiteX15" fmla="*/ 577943 w 2813542"/>
              <a:gd name="connsiteY15" fmla="*/ 1455678 h 3206529"/>
              <a:gd name="connsiteX16" fmla="*/ 728834 w 2813542"/>
              <a:gd name="connsiteY16" fmla="*/ 750721 h 3206529"/>
              <a:gd name="connsiteX17" fmla="*/ 0 w 2813542"/>
              <a:gd name="connsiteY17" fmla="*/ 1180793 h 3206529"/>
              <a:gd name="connsiteX18" fmla="*/ 381226 w 2813542"/>
              <a:gd name="connsiteY18" fmla="*/ 228181 h 3206529"/>
              <a:gd name="connsiteX19" fmla="*/ 1294723 w 2813542"/>
              <a:gd name="connsiteY19" fmla="*/ 102320 h 3206529"/>
              <a:gd name="connsiteX20" fmla="*/ 1803671 w 2813542"/>
              <a:gd name="connsiteY20" fmla="*/ 105627 h 3206529"/>
              <a:gd name="connsiteX21" fmla="*/ 2462087 w 2813542"/>
              <a:gd name="connsiteY21" fmla="*/ 64762 h 3206529"/>
              <a:gd name="connsiteX0" fmla="*/ 2462087 w 2813542"/>
              <a:gd name="connsiteY0" fmla="*/ 64762 h 3206529"/>
              <a:gd name="connsiteX1" fmla="*/ 2808629 w 2813542"/>
              <a:gd name="connsiteY1" fmla="*/ 0 h 3206529"/>
              <a:gd name="connsiteX2" fmla="*/ 2629066 w 2813542"/>
              <a:gd name="connsiteY2" fmla="*/ 587925 h 3206529"/>
              <a:gd name="connsiteX3" fmla="*/ 2131388 w 2813542"/>
              <a:gd name="connsiteY3" fmla="*/ 725297 h 3206529"/>
              <a:gd name="connsiteX4" fmla="*/ 1511469 w 2813542"/>
              <a:gd name="connsiteY4" fmla="*/ 732537 h 3206529"/>
              <a:gd name="connsiteX5" fmla="*/ 1370830 w 2813542"/>
              <a:gd name="connsiteY5" fmla="*/ 1450719 h 3206529"/>
              <a:gd name="connsiteX6" fmla="*/ 2441648 w 2813542"/>
              <a:gd name="connsiteY6" fmla="*/ 1259671 h 3206529"/>
              <a:gd name="connsiteX7" fmla="*/ 2136623 w 2813542"/>
              <a:gd name="connsiteY7" fmla="*/ 1919193 h 3206529"/>
              <a:gd name="connsiteX8" fmla="*/ 1484634 w 2813542"/>
              <a:gd name="connsiteY8" fmla="*/ 2070917 h 3206529"/>
              <a:gd name="connsiteX9" fmla="*/ 1254781 w 2813542"/>
              <a:gd name="connsiteY9" fmla="*/ 2068437 h 3206529"/>
              <a:gd name="connsiteX10" fmla="*/ 1095643 w 2813542"/>
              <a:gd name="connsiteY10" fmla="*/ 3206529 h 3206529"/>
              <a:gd name="connsiteX11" fmla="*/ 243539 w 2813542"/>
              <a:gd name="connsiteY11" fmla="*/ 2954862 h 3206529"/>
              <a:gd name="connsiteX12" fmla="*/ 461420 w 2813542"/>
              <a:gd name="connsiteY12" fmla="*/ 2100983 h 3206529"/>
              <a:gd name="connsiteX13" fmla="*/ 10577 w 2813542"/>
              <a:gd name="connsiteY13" fmla="*/ 2242019 h 3206529"/>
              <a:gd name="connsiteX14" fmla="*/ 277731 w 2813542"/>
              <a:gd name="connsiteY14" fmla="*/ 1626042 h 3206529"/>
              <a:gd name="connsiteX15" fmla="*/ 577943 w 2813542"/>
              <a:gd name="connsiteY15" fmla="*/ 1455678 h 3206529"/>
              <a:gd name="connsiteX16" fmla="*/ 728834 w 2813542"/>
              <a:gd name="connsiteY16" fmla="*/ 750721 h 3206529"/>
              <a:gd name="connsiteX17" fmla="*/ 0 w 2813542"/>
              <a:gd name="connsiteY17" fmla="*/ 1180793 h 3206529"/>
              <a:gd name="connsiteX18" fmla="*/ 381226 w 2813542"/>
              <a:gd name="connsiteY18" fmla="*/ 228181 h 3206529"/>
              <a:gd name="connsiteX19" fmla="*/ 1294723 w 2813542"/>
              <a:gd name="connsiteY19" fmla="*/ 102320 h 3206529"/>
              <a:gd name="connsiteX20" fmla="*/ 1803671 w 2813542"/>
              <a:gd name="connsiteY20" fmla="*/ 105627 h 3206529"/>
              <a:gd name="connsiteX21" fmla="*/ 2462087 w 2813542"/>
              <a:gd name="connsiteY21" fmla="*/ 64762 h 3206529"/>
              <a:gd name="connsiteX0" fmla="*/ 2462087 w 2813542"/>
              <a:gd name="connsiteY0" fmla="*/ 64762 h 3206529"/>
              <a:gd name="connsiteX1" fmla="*/ 2808629 w 2813542"/>
              <a:gd name="connsiteY1" fmla="*/ 0 h 3206529"/>
              <a:gd name="connsiteX2" fmla="*/ 2629066 w 2813542"/>
              <a:gd name="connsiteY2" fmla="*/ 587925 h 3206529"/>
              <a:gd name="connsiteX3" fmla="*/ 2131388 w 2813542"/>
              <a:gd name="connsiteY3" fmla="*/ 725297 h 3206529"/>
              <a:gd name="connsiteX4" fmla="*/ 1511469 w 2813542"/>
              <a:gd name="connsiteY4" fmla="*/ 732537 h 3206529"/>
              <a:gd name="connsiteX5" fmla="*/ 1370830 w 2813542"/>
              <a:gd name="connsiteY5" fmla="*/ 1450719 h 3206529"/>
              <a:gd name="connsiteX6" fmla="*/ 2441648 w 2813542"/>
              <a:gd name="connsiteY6" fmla="*/ 1259671 h 3206529"/>
              <a:gd name="connsiteX7" fmla="*/ 2136623 w 2813542"/>
              <a:gd name="connsiteY7" fmla="*/ 1919193 h 3206529"/>
              <a:gd name="connsiteX8" fmla="*/ 1484634 w 2813542"/>
              <a:gd name="connsiteY8" fmla="*/ 2070917 h 3206529"/>
              <a:gd name="connsiteX9" fmla="*/ 1254781 w 2813542"/>
              <a:gd name="connsiteY9" fmla="*/ 2068437 h 3206529"/>
              <a:gd name="connsiteX10" fmla="*/ 1095643 w 2813542"/>
              <a:gd name="connsiteY10" fmla="*/ 3206529 h 3206529"/>
              <a:gd name="connsiteX11" fmla="*/ 243539 w 2813542"/>
              <a:gd name="connsiteY11" fmla="*/ 2954862 h 3206529"/>
              <a:gd name="connsiteX12" fmla="*/ 461420 w 2813542"/>
              <a:gd name="connsiteY12" fmla="*/ 2100983 h 3206529"/>
              <a:gd name="connsiteX13" fmla="*/ 10577 w 2813542"/>
              <a:gd name="connsiteY13" fmla="*/ 2242019 h 3206529"/>
              <a:gd name="connsiteX14" fmla="*/ 277731 w 2813542"/>
              <a:gd name="connsiteY14" fmla="*/ 1626042 h 3206529"/>
              <a:gd name="connsiteX15" fmla="*/ 577943 w 2813542"/>
              <a:gd name="connsiteY15" fmla="*/ 1455678 h 3206529"/>
              <a:gd name="connsiteX16" fmla="*/ 728834 w 2813542"/>
              <a:gd name="connsiteY16" fmla="*/ 750721 h 3206529"/>
              <a:gd name="connsiteX17" fmla="*/ 0 w 2813542"/>
              <a:gd name="connsiteY17" fmla="*/ 1180793 h 3206529"/>
              <a:gd name="connsiteX18" fmla="*/ 381226 w 2813542"/>
              <a:gd name="connsiteY18" fmla="*/ 228181 h 3206529"/>
              <a:gd name="connsiteX19" fmla="*/ 1294723 w 2813542"/>
              <a:gd name="connsiteY19" fmla="*/ 102320 h 3206529"/>
              <a:gd name="connsiteX20" fmla="*/ 1803671 w 2813542"/>
              <a:gd name="connsiteY20" fmla="*/ 105627 h 3206529"/>
              <a:gd name="connsiteX21" fmla="*/ 2462087 w 2813542"/>
              <a:gd name="connsiteY21" fmla="*/ 64762 h 3206529"/>
              <a:gd name="connsiteX0" fmla="*/ 2462087 w 2813542"/>
              <a:gd name="connsiteY0" fmla="*/ 64762 h 3206529"/>
              <a:gd name="connsiteX1" fmla="*/ 2808629 w 2813542"/>
              <a:gd name="connsiteY1" fmla="*/ 0 h 3206529"/>
              <a:gd name="connsiteX2" fmla="*/ 2629066 w 2813542"/>
              <a:gd name="connsiteY2" fmla="*/ 587925 h 3206529"/>
              <a:gd name="connsiteX3" fmla="*/ 2131388 w 2813542"/>
              <a:gd name="connsiteY3" fmla="*/ 725297 h 3206529"/>
              <a:gd name="connsiteX4" fmla="*/ 1511469 w 2813542"/>
              <a:gd name="connsiteY4" fmla="*/ 732537 h 3206529"/>
              <a:gd name="connsiteX5" fmla="*/ 1370830 w 2813542"/>
              <a:gd name="connsiteY5" fmla="*/ 1450719 h 3206529"/>
              <a:gd name="connsiteX6" fmla="*/ 2441648 w 2813542"/>
              <a:gd name="connsiteY6" fmla="*/ 1259671 h 3206529"/>
              <a:gd name="connsiteX7" fmla="*/ 2136623 w 2813542"/>
              <a:gd name="connsiteY7" fmla="*/ 1919193 h 3206529"/>
              <a:gd name="connsiteX8" fmla="*/ 1484634 w 2813542"/>
              <a:gd name="connsiteY8" fmla="*/ 2070917 h 3206529"/>
              <a:gd name="connsiteX9" fmla="*/ 1254781 w 2813542"/>
              <a:gd name="connsiteY9" fmla="*/ 2068437 h 3206529"/>
              <a:gd name="connsiteX10" fmla="*/ 1095643 w 2813542"/>
              <a:gd name="connsiteY10" fmla="*/ 3206529 h 3206529"/>
              <a:gd name="connsiteX11" fmla="*/ 243539 w 2813542"/>
              <a:gd name="connsiteY11" fmla="*/ 2954862 h 3206529"/>
              <a:gd name="connsiteX12" fmla="*/ 461420 w 2813542"/>
              <a:gd name="connsiteY12" fmla="*/ 2100983 h 3206529"/>
              <a:gd name="connsiteX13" fmla="*/ 10577 w 2813542"/>
              <a:gd name="connsiteY13" fmla="*/ 2242019 h 3206529"/>
              <a:gd name="connsiteX14" fmla="*/ 277731 w 2813542"/>
              <a:gd name="connsiteY14" fmla="*/ 1626042 h 3206529"/>
              <a:gd name="connsiteX15" fmla="*/ 577943 w 2813542"/>
              <a:gd name="connsiteY15" fmla="*/ 1455678 h 3206529"/>
              <a:gd name="connsiteX16" fmla="*/ 728834 w 2813542"/>
              <a:gd name="connsiteY16" fmla="*/ 750721 h 3206529"/>
              <a:gd name="connsiteX17" fmla="*/ 0 w 2813542"/>
              <a:gd name="connsiteY17" fmla="*/ 1180793 h 3206529"/>
              <a:gd name="connsiteX18" fmla="*/ 381226 w 2813542"/>
              <a:gd name="connsiteY18" fmla="*/ 228181 h 3206529"/>
              <a:gd name="connsiteX19" fmla="*/ 1294723 w 2813542"/>
              <a:gd name="connsiteY19" fmla="*/ 102320 h 3206529"/>
              <a:gd name="connsiteX20" fmla="*/ 1803671 w 2813542"/>
              <a:gd name="connsiteY20" fmla="*/ 105627 h 3206529"/>
              <a:gd name="connsiteX21" fmla="*/ 2462087 w 2813542"/>
              <a:gd name="connsiteY21" fmla="*/ 64762 h 3206529"/>
              <a:gd name="connsiteX0" fmla="*/ 2462087 w 2815273"/>
              <a:gd name="connsiteY0" fmla="*/ 64762 h 3206529"/>
              <a:gd name="connsiteX1" fmla="*/ 2808629 w 2815273"/>
              <a:gd name="connsiteY1" fmla="*/ 0 h 3206529"/>
              <a:gd name="connsiteX2" fmla="*/ 2629066 w 2815273"/>
              <a:gd name="connsiteY2" fmla="*/ 587925 h 3206529"/>
              <a:gd name="connsiteX3" fmla="*/ 2131388 w 2815273"/>
              <a:gd name="connsiteY3" fmla="*/ 725297 h 3206529"/>
              <a:gd name="connsiteX4" fmla="*/ 1511469 w 2815273"/>
              <a:gd name="connsiteY4" fmla="*/ 732537 h 3206529"/>
              <a:gd name="connsiteX5" fmla="*/ 1370830 w 2815273"/>
              <a:gd name="connsiteY5" fmla="*/ 1450719 h 3206529"/>
              <a:gd name="connsiteX6" fmla="*/ 2441648 w 2815273"/>
              <a:gd name="connsiteY6" fmla="*/ 1259671 h 3206529"/>
              <a:gd name="connsiteX7" fmla="*/ 2136623 w 2815273"/>
              <a:gd name="connsiteY7" fmla="*/ 1919193 h 3206529"/>
              <a:gd name="connsiteX8" fmla="*/ 1484634 w 2815273"/>
              <a:gd name="connsiteY8" fmla="*/ 2070917 h 3206529"/>
              <a:gd name="connsiteX9" fmla="*/ 1254781 w 2815273"/>
              <a:gd name="connsiteY9" fmla="*/ 2068437 h 3206529"/>
              <a:gd name="connsiteX10" fmla="*/ 1095643 w 2815273"/>
              <a:gd name="connsiteY10" fmla="*/ 3206529 h 3206529"/>
              <a:gd name="connsiteX11" fmla="*/ 243539 w 2815273"/>
              <a:gd name="connsiteY11" fmla="*/ 2954862 h 3206529"/>
              <a:gd name="connsiteX12" fmla="*/ 461420 w 2815273"/>
              <a:gd name="connsiteY12" fmla="*/ 2100983 h 3206529"/>
              <a:gd name="connsiteX13" fmla="*/ 10577 w 2815273"/>
              <a:gd name="connsiteY13" fmla="*/ 2242019 h 3206529"/>
              <a:gd name="connsiteX14" fmla="*/ 277731 w 2815273"/>
              <a:gd name="connsiteY14" fmla="*/ 1626042 h 3206529"/>
              <a:gd name="connsiteX15" fmla="*/ 577943 w 2815273"/>
              <a:gd name="connsiteY15" fmla="*/ 1455678 h 3206529"/>
              <a:gd name="connsiteX16" fmla="*/ 728834 w 2815273"/>
              <a:gd name="connsiteY16" fmla="*/ 750721 h 3206529"/>
              <a:gd name="connsiteX17" fmla="*/ 0 w 2815273"/>
              <a:gd name="connsiteY17" fmla="*/ 1180793 h 3206529"/>
              <a:gd name="connsiteX18" fmla="*/ 381226 w 2815273"/>
              <a:gd name="connsiteY18" fmla="*/ 228181 h 3206529"/>
              <a:gd name="connsiteX19" fmla="*/ 1294723 w 2815273"/>
              <a:gd name="connsiteY19" fmla="*/ 102320 h 3206529"/>
              <a:gd name="connsiteX20" fmla="*/ 1803671 w 2815273"/>
              <a:gd name="connsiteY20" fmla="*/ 105627 h 3206529"/>
              <a:gd name="connsiteX21" fmla="*/ 2462087 w 2815273"/>
              <a:gd name="connsiteY21" fmla="*/ 64762 h 3206529"/>
              <a:gd name="connsiteX0" fmla="*/ 2462087 w 2822594"/>
              <a:gd name="connsiteY0" fmla="*/ 64762 h 3206529"/>
              <a:gd name="connsiteX1" fmla="*/ 2808629 w 2822594"/>
              <a:gd name="connsiteY1" fmla="*/ 0 h 3206529"/>
              <a:gd name="connsiteX2" fmla="*/ 2629066 w 2822594"/>
              <a:gd name="connsiteY2" fmla="*/ 587925 h 3206529"/>
              <a:gd name="connsiteX3" fmla="*/ 2131388 w 2822594"/>
              <a:gd name="connsiteY3" fmla="*/ 725297 h 3206529"/>
              <a:gd name="connsiteX4" fmla="*/ 1511469 w 2822594"/>
              <a:gd name="connsiteY4" fmla="*/ 732537 h 3206529"/>
              <a:gd name="connsiteX5" fmla="*/ 1370830 w 2822594"/>
              <a:gd name="connsiteY5" fmla="*/ 1450719 h 3206529"/>
              <a:gd name="connsiteX6" fmla="*/ 2441648 w 2822594"/>
              <a:gd name="connsiteY6" fmla="*/ 1259671 h 3206529"/>
              <a:gd name="connsiteX7" fmla="*/ 2136623 w 2822594"/>
              <a:gd name="connsiteY7" fmla="*/ 1919193 h 3206529"/>
              <a:gd name="connsiteX8" fmla="*/ 1484634 w 2822594"/>
              <a:gd name="connsiteY8" fmla="*/ 2070917 h 3206529"/>
              <a:gd name="connsiteX9" fmla="*/ 1254781 w 2822594"/>
              <a:gd name="connsiteY9" fmla="*/ 2068437 h 3206529"/>
              <a:gd name="connsiteX10" fmla="*/ 1095643 w 2822594"/>
              <a:gd name="connsiteY10" fmla="*/ 3206529 h 3206529"/>
              <a:gd name="connsiteX11" fmla="*/ 243539 w 2822594"/>
              <a:gd name="connsiteY11" fmla="*/ 2954862 h 3206529"/>
              <a:gd name="connsiteX12" fmla="*/ 461420 w 2822594"/>
              <a:gd name="connsiteY12" fmla="*/ 2100983 h 3206529"/>
              <a:gd name="connsiteX13" fmla="*/ 10577 w 2822594"/>
              <a:gd name="connsiteY13" fmla="*/ 2242019 h 3206529"/>
              <a:gd name="connsiteX14" fmla="*/ 277731 w 2822594"/>
              <a:gd name="connsiteY14" fmla="*/ 1626042 h 3206529"/>
              <a:gd name="connsiteX15" fmla="*/ 577943 w 2822594"/>
              <a:gd name="connsiteY15" fmla="*/ 1455678 h 3206529"/>
              <a:gd name="connsiteX16" fmla="*/ 728834 w 2822594"/>
              <a:gd name="connsiteY16" fmla="*/ 750721 h 3206529"/>
              <a:gd name="connsiteX17" fmla="*/ 0 w 2822594"/>
              <a:gd name="connsiteY17" fmla="*/ 1180793 h 3206529"/>
              <a:gd name="connsiteX18" fmla="*/ 381226 w 2822594"/>
              <a:gd name="connsiteY18" fmla="*/ 228181 h 3206529"/>
              <a:gd name="connsiteX19" fmla="*/ 1294723 w 2822594"/>
              <a:gd name="connsiteY19" fmla="*/ 102320 h 3206529"/>
              <a:gd name="connsiteX20" fmla="*/ 1803671 w 2822594"/>
              <a:gd name="connsiteY20" fmla="*/ 105627 h 3206529"/>
              <a:gd name="connsiteX21" fmla="*/ 2462087 w 2822594"/>
              <a:gd name="connsiteY21" fmla="*/ 64762 h 3206529"/>
              <a:gd name="connsiteX0" fmla="*/ 2462087 w 2822594"/>
              <a:gd name="connsiteY0" fmla="*/ 54878 h 3206529"/>
              <a:gd name="connsiteX1" fmla="*/ 2808629 w 2822594"/>
              <a:gd name="connsiteY1" fmla="*/ 0 h 3206529"/>
              <a:gd name="connsiteX2" fmla="*/ 2629066 w 2822594"/>
              <a:gd name="connsiteY2" fmla="*/ 587925 h 3206529"/>
              <a:gd name="connsiteX3" fmla="*/ 2131388 w 2822594"/>
              <a:gd name="connsiteY3" fmla="*/ 725297 h 3206529"/>
              <a:gd name="connsiteX4" fmla="*/ 1511469 w 2822594"/>
              <a:gd name="connsiteY4" fmla="*/ 732537 h 3206529"/>
              <a:gd name="connsiteX5" fmla="*/ 1370830 w 2822594"/>
              <a:gd name="connsiteY5" fmla="*/ 1450719 h 3206529"/>
              <a:gd name="connsiteX6" fmla="*/ 2441648 w 2822594"/>
              <a:gd name="connsiteY6" fmla="*/ 1259671 h 3206529"/>
              <a:gd name="connsiteX7" fmla="*/ 2136623 w 2822594"/>
              <a:gd name="connsiteY7" fmla="*/ 1919193 h 3206529"/>
              <a:gd name="connsiteX8" fmla="*/ 1484634 w 2822594"/>
              <a:gd name="connsiteY8" fmla="*/ 2070917 h 3206529"/>
              <a:gd name="connsiteX9" fmla="*/ 1254781 w 2822594"/>
              <a:gd name="connsiteY9" fmla="*/ 2068437 h 3206529"/>
              <a:gd name="connsiteX10" fmla="*/ 1095643 w 2822594"/>
              <a:gd name="connsiteY10" fmla="*/ 3206529 h 3206529"/>
              <a:gd name="connsiteX11" fmla="*/ 243539 w 2822594"/>
              <a:gd name="connsiteY11" fmla="*/ 2954862 h 3206529"/>
              <a:gd name="connsiteX12" fmla="*/ 461420 w 2822594"/>
              <a:gd name="connsiteY12" fmla="*/ 2100983 h 3206529"/>
              <a:gd name="connsiteX13" fmla="*/ 10577 w 2822594"/>
              <a:gd name="connsiteY13" fmla="*/ 2242019 h 3206529"/>
              <a:gd name="connsiteX14" fmla="*/ 277731 w 2822594"/>
              <a:gd name="connsiteY14" fmla="*/ 1626042 h 3206529"/>
              <a:gd name="connsiteX15" fmla="*/ 577943 w 2822594"/>
              <a:gd name="connsiteY15" fmla="*/ 1455678 h 3206529"/>
              <a:gd name="connsiteX16" fmla="*/ 728834 w 2822594"/>
              <a:gd name="connsiteY16" fmla="*/ 750721 h 3206529"/>
              <a:gd name="connsiteX17" fmla="*/ 0 w 2822594"/>
              <a:gd name="connsiteY17" fmla="*/ 1180793 h 3206529"/>
              <a:gd name="connsiteX18" fmla="*/ 381226 w 2822594"/>
              <a:gd name="connsiteY18" fmla="*/ 228181 h 3206529"/>
              <a:gd name="connsiteX19" fmla="*/ 1294723 w 2822594"/>
              <a:gd name="connsiteY19" fmla="*/ 102320 h 3206529"/>
              <a:gd name="connsiteX20" fmla="*/ 1803671 w 2822594"/>
              <a:gd name="connsiteY20" fmla="*/ 105627 h 3206529"/>
              <a:gd name="connsiteX21" fmla="*/ 2462087 w 2822594"/>
              <a:gd name="connsiteY21" fmla="*/ 54878 h 3206529"/>
              <a:gd name="connsiteX0" fmla="*/ 2462087 w 2819920"/>
              <a:gd name="connsiteY0" fmla="*/ 84527 h 3236178"/>
              <a:gd name="connsiteX1" fmla="*/ 2815218 w 2819920"/>
              <a:gd name="connsiteY1" fmla="*/ 0 h 3236178"/>
              <a:gd name="connsiteX2" fmla="*/ 2629066 w 2819920"/>
              <a:gd name="connsiteY2" fmla="*/ 617574 h 3236178"/>
              <a:gd name="connsiteX3" fmla="*/ 2131388 w 2819920"/>
              <a:gd name="connsiteY3" fmla="*/ 754946 h 3236178"/>
              <a:gd name="connsiteX4" fmla="*/ 1511469 w 2819920"/>
              <a:gd name="connsiteY4" fmla="*/ 762186 h 3236178"/>
              <a:gd name="connsiteX5" fmla="*/ 1370830 w 2819920"/>
              <a:gd name="connsiteY5" fmla="*/ 1480368 h 3236178"/>
              <a:gd name="connsiteX6" fmla="*/ 2441648 w 2819920"/>
              <a:gd name="connsiteY6" fmla="*/ 1289320 h 3236178"/>
              <a:gd name="connsiteX7" fmla="*/ 2136623 w 2819920"/>
              <a:gd name="connsiteY7" fmla="*/ 1948842 h 3236178"/>
              <a:gd name="connsiteX8" fmla="*/ 1484634 w 2819920"/>
              <a:gd name="connsiteY8" fmla="*/ 2100566 h 3236178"/>
              <a:gd name="connsiteX9" fmla="*/ 1254781 w 2819920"/>
              <a:gd name="connsiteY9" fmla="*/ 2098086 h 3236178"/>
              <a:gd name="connsiteX10" fmla="*/ 1095643 w 2819920"/>
              <a:gd name="connsiteY10" fmla="*/ 3236178 h 3236178"/>
              <a:gd name="connsiteX11" fmla="*/ 243539 w 2819920"/>
              <a:gd name="connsiteY11" fmla="*/ 2984511 h 3236178"/>
              <a:gd name="connsiteX12" fmla="*/ 461420 w 2819920"/>
              <a:gd name="connsiteY12" fmla="*/ 2130632 h 3236178"/>
              <a:gd name="connsiteX13" fmla="*/ 10577 w 2819920"/>
              <a:gd name="connsiteY13" fmla="*/ 2271668 h 3236178"/>
              <a:gd name="connsiteX14" fmla="*/ 277731 w 2819920"/>
              <a:gd name="connsiteY14" fmla="*/ 1655691 h 3236178"/>
              <a:gd name="connsiteX15" fmla="*/ 577943 w 2819920"/>
              <a:gd name="connsiteY15" fmla="*/ 1485327 h 3236178"/>
              <a:gd name="connsiteX16" fmla="*/ 728834 w 2819920"/>
              <a:gd name="connsiteY16" fmla="*/ 780370 h 3236178"/>
              <a:gd name="connsiteX17" fmla="*/ 0 w 2819920"/>
              <a:gd name="connsiteY17" fmla="*/ 1210442 h 3236178"/>
              <a:gd name="connsiteX18" fmla="*/ 381226 w 2819920"/>
              <a:gd name="connsiteY18" fmla="*/ 257830 h 3236178"/>
              <a:gd name="connsiteX19" fmla="*/ 1294723 w 2819920"/>
              <a:gd name="connsiteY19" fmla="*/ 131969 h 3236178"/>
              <a:gd name="connsiteX20" fmla="*/ 1803671 w 2819920"/>
              <a:gd name="connsiteY20" fmla="*/ 135276 h 3236178"/>
              <a:gd name="connsiteX21" fmla="*/ 2462087 w 2819920"/>
              <a:gd name="connsiteY21" fmla="*/ 84527 h 3236178"/>
              <a:gd name="connsiteX0" fmla="*/ 2462087 w 2821415"/>
              <a:gd name="connsiteY0" fmla="*/ 84527 h 3236178"/>
              <a:gd name="connsiteX1" fmla="*/ 2815218 w 2821415"/>
              <a:gd name="connsiteY1" fmla="*/ 0 h 3236178"/>
              <a:gd name="connsiteX2" fmla="*/ 2629066 w 2821415"/>
              <a:gd name="connsiteY2" fmla="*/ 617574 h 3236178"/>
              <a:gd name="connsiteX3" fmla="*/ 2131388 w 2821415"/>
              <a:gd name="connsiteY3" fmla="*/ 754946 h 3236178"/>
              <a:gd name="connsiteX4" fmla="*/ 1511469 w 2821415"/>
              <a:gd name="connsiteY4" fmla="*/ 762186 h 3236178"/>
              <a:gd name="connsiteX5" fmla="*/ 1370830 w 2821415"/>
              <a:gd name="connsiteY5" fmla="*/ 1480368 h 3236178"/>
              <a:gd name="connsiteX6" fmla="*/ 2441648 w 2821415"/>
              <a:gd name="connsiteY6" fmla="*/ 1289320 h 3236178"/>
              <a:gd name="connsiteX7" fmla="*/ 2136623 w 2821415"/>
              <a:gd name="connsiteY7" fmla="*/ 1948842 h 3236178"/>
              <a:gd name="connsiteX8" fmla="*/ 1484634 w 2821415"/>
              <a:gd name="connsiteY8" fmla="*/ 2100566 h 3236178"/>
              <a:gd name="connsiteX9" fmla="*/ 1254781 w 2821415"/>
              <a:gd name="connsiteY9" fmla="*/ 2098086 h 3236178"/>
              <a:gd name="connsiteX10" fmla="*/ 1095643 w 2821415"/>
              <a:gd name="connsiteY10" fmla="*/ 3236178 h 3236178"/>
              <a:gd name="connsiteX11" fmla="*/ 243539 w 2821415"/>
              <a:gd name="connsiteY11" fmla="*/ 2984511 h 3236178"/>
              <a:gd name="connsiteX12" fmla="*/ 461420 w 2821415"/>
              <a:gd name="connsiteY12" fmla="*/ 2130632 h 3236178"/>
              <a:gd name="connsiteX13" fmla="*/ 10577 w 2821415"/>
              <a:gd name="connsiteY13" fmla="*/ 2271668 h 3236178"/>
              <a:gd name="connsiteX14" fmla="*/ 277731 w 2821415"/>
              <a:gd name="connsiteY14" fmla="*/ 1655691 h 3236178"/>
              <a:gd name="connsiteX15" fmla="*/ 577943 w 2821415"/>
              <a:gd name="connsiteY15" fmla="*/ 1485327 h 3236178"/>
              <a:gd name="connsiteX16" fmla="*/ 728834 w 2821415"/>
              <a:gd name="connsiteY16" fmla="*/ 780370 h 3236178"/>
              <a:gd name="connsiteX17" fmla="*/ 0 w 2821415"/>
              <a:gd name="connsiteY17" fmla="*/ 1210442 h 3236178"/>
              <a:gd name="connsiteX18" fmla="*/ 381226 w 2821415"/>
              <a:gd name="connsiteY18" fmla="*/ 257830 h 3236178"/>
              <a:gd name="connsiteX19" fmla="*/ 1294723 w 2821415"/>
              <a:gd name="connsiteY19" fmla="*/ 131969 h 3236178"/>
              <a:gd name="connsiteX20" fmla="*/ 1803671 w 2821415"/>
              <a:gd name="connsiteY20" fmla="*/ 135276 h 3236178"/>
              <a:gd name="connsiteX21" fmla="*/ 2462087 w 2821415"/>
              <a:gd name="connsiteY21" fmla="*/ 84527 h 3236178"/>
              <a:gd name="connsiteX0" fmla="*/ 2462087 w 2919686"/>
              <a:gd name="connsiteY0" fmla="*/ 33699 h 3185350"/>
              <a:gd name="connsiteX1" fmla="*/ 2916874 w 2919686"/>
              <a:gd name="connsiteY1" fmla="*/ 0 h 3185350"/>
              <a:gd name="connsiteX2" fmla="*/ 2629066 w 2919686"/>
              <a:gd name="connsiteY2" fmla="*/ 566746 h 3185350"/>
              <a:gd name="connsiteX3" fmla="*/ 2131388 w 2919686"/>
              <a:gd name="connsiteY3" fmla="*/ 704118 h 3185350"/>
              <a:gd name="connsiteX4" fmla="*/ 1511469 w 2919686"/>
              <a:gd name="connsiteY4" fmla="*/ 711358 h 3185350"/>
              <a:gd name="connsiteX5" fmla="*/ 1370830 w 2919686"/>
              <a:gd name="connsiteY5" fmla="*/ 1429540 h 3185350"/>
              <a:gd name="connsiteX6" fmla="*/ 2441648 w 2919686"/>
              <a:gd name="connsiteY6" fmla="*/ 1238492 h 3185350"/>
              <a:gd name="connsiteX7" fmla="*/ 2136623 w 2919686"/>
              <a:gd name="connsiteY7" fmla="*/ 1898014 h 3185350"/>
              <a:gd name="connsiteX8" fmla="*/ 1484634 w 2919686"/>
              <a:gd name="connsiteY8" fmla="*/ 2049738 h 3185350"/>
              <a:gd name="connsiteX9" fmla="*/ 1254781 w 2919686"/>
              <a:gd name="connsiteY9" fmla="*/ 2047258 h 3185350"/>
              <a:gd name="connsiteX10" fmla="*/ 1095643 w 2919686"/>
              <a:gd name="connsiteY10" fmla="*/ 3185350 h 3185350"/>
              <a:gd name="connsiteX11" fmla="*/ 243539 w 2919686"/>
              <a:gd name="connsiteY11" fmla="*/ 2933683 h 3185350"/>
              <a:gd name="connsiteX12" fmla="*/ 461420 w 2919686"/>
              <a:gd name="connsiteY12" fmla="*/ 2079804 h 3185350"/>
              <a:gd name="connsiteX13" fmla="*/ 10577 w 2919686"/>
              <a:gd name="connsiteY13" fmla="*/ 2220840 h 3185350"/>
              <a:gd name="connsiteX14" fmla="*/ 277731 w 2919686"/>
              <a:gd name="connsiteY14" fmla="*/ 1604863 h 3185350"/>
              <a:gd name="connsiteX15" fmla="*/ 577943 w 2919686"/>
              <a:gd name="connsiteY15" fmla="*/ 1434499 h 3185350"/>
              <a:gd name="connsiteX16" fmla="*/ 728834 w 2919686"/>
              <a:gd name="connsiteY16" fmla="*/ 729542 h 3185350"/>
              <a:gd name="connsiteX17" fmla="*/ 0 w 2919686"/>
              <a:gd name="connsiteY17" fmla="*/ 1159614 h 3185350"/>
              <a:gd name="connsiteX18" fmla="*/ 381226 w 2919686"/>
              <a:gd name="connsiteY18" fmla="*/ 207002 h 3185350"/>
              <a:gd name="connsiteX19" fmla="*/ 1294723 w 2919686"/>
              <a:gd name="connsiteY19" fmla="*/ 81141 h 3185350"/>
              <a:gd name="connsiteX20" fmla="*/ 1803671 w 2919686"/>
              <a:gd name="connsiteY20" fmla="*/ 84448 h 3185350"/>
              <a:gd name="connsiteX21" fmla="*/ 2462087 w 2919686"/>
              <a:gd name="connsiteY21" fmla="*/ 33699 h 3185350"/>
              <a:gd name="connsiteX0" fmla="*/ 2462087 w 2963315"/>
              <a:gd name="connsiteY0" fmla="*/ 142131 h 3293782"/>
              <a:gd name="connsiteX1" fmla="*/ 2960924 w 2963315"/>
              <a:gd name="connsiteY1" fmla="*/ 0 h 3293782"/>
              <a:gd name="connsiteX2" fmla="*/ 2629066 w 2963315"/>
              <a:gd name="connsiteY2" fmla="*/ 675178 h 3293782"/>
              <a:gd name="connsiteX3" fmla="*/ 2131388 w 2963315"/>
              <a:gd name="connsiteY3" fmla="*/ 812550 h 3293782"/>
              <a:gd name="connsiteX4" fmla="*/ 1511469 w 2963315"/>
              <a:gd name="connsiteY4" fmla="*/ 819790 h 3293782"/>
              <a:gd name="connsiteX5" fmla="*/ 1370830 w 2963315"/>
              <a:gd name="connsiteY5" fmla="*/ 1537972 h 3293782"/>
              <a:gd name="connsiteX6" fmla="*/ 2441648 w 2963315"/>
              <a:gd name="connsiteY6" fmla="*/ 1346924 h 3293782"/>
              <a:gd name="connsiteX7" fmla="*/ 2136623 w 2963315"/>
              <a:gd name="connsiteY7" fmla="*/ 2006446 h 3293782"/>
              <a:gd name="connsiteX8" fmla="*/ 1484634 w 2963315"/>
              <a:gd name="connsiteY8" fmla="*/ 2158170 h 3293782"/>
              <a:gd name="connsiteX9" fmla="*/ 1254781 w 2963315"/>
              <a:gd name="connsiteY9" fmla="*/ 2155690 h 3293782"/>
              <a:gd name="connsiteX10" fmla="*/ 1095643 w 2963315"/>
              <a:gd name="connsiteY10" fmla="*/ 3293782 h 3293782"/>
              <a:gd name="connsiteX11" fmla="*/ 243539 w 2963315"/>
              <a:gd name="connsiteY11" fmla="*/ 3042115 h 3293782"/>
              <a:gd name="connsiteX12" fmla="*/ 461420 w 2963315"/>
              <a:gd name="connsiteY12" fmla="*/ 2188236 h 3293782"/>
              <a:gd name="connsiteX13" fmla="*/ 10577 w 2963315"/>
              <a:gd name="connsiteY13" fmla="*/ 2329272 h 3293782"/>
              <a:gd name="connsiteX14" fmla="*/ 277731 w 2963315"/>
              <a:gd name="connsiteY14" fmla="*/ 1713295 h 3293782"/>
              <a:gd name="connsiteX15" fmla="*/ 577943 w 2963315"/>
              <a:gd name="connsiteY15" fmla="*/ 1542931 h 3293782"/>
              <a:gd name="connsiteX16" fmla="*/ 728834 w 2963315"/>
              <a:gd name="connsiteY16" fmla="*/ 837974 h 3293782"/>
              <a:gd name="connsiteX17" fmla="*/ 0 w 2963315"/>
              <a:gd name="connsiteY17" fmla="*/ 1268046 h 3293782"/>
              <a:gd name="connsiteX18" fmla="*/ 381226 w 2963315"/>
              <a:gd name="connsiteY18" fmla="*/ 315434 h 3293782"/>
              <a:gd name="connsiteX19" fmla="*/ 1294723 w 2963315"/>
              <a:gd name="connsiteY19" fmla="*/ 189573 h 3293782"/>
              <a:gd name="connsiteX20" fmla="*/ 1803671 w 2963315"/>
              <a:gd name="connsiteY20" fmla="*/ 192880 h 3293782"/>
              <a:gd name="connsiteX21" fmla="*/ 2462087 w 2963315"/>
              <a:gd name="connsiteY21" fmla="*/ 142131 h 3293782"/>
              <a:gd name="connsiteX0" fmla="*/ 2462087 w 2960924"/>
              <a:gd name="connsiteY0" fmla="*/ 142131 h 3293782"/>
              <a:gd name="connsiteX1" fmla="*/ 2960924 w 2960924"/>
              <a:gd name="connsiteY1" fmla="*/ 0 h 3293782"/>
              <a:gd name="connsiteX2" fmla="*/ 2629066 w 2960924"/>
              <a:gd name="connsiteY2" fmla="*/ 675178 h 3293782"/>
              <a:gd name="connsiteX3" fmla="*/ 2131388 w 2960924"/>
              <a:gd name="connsiteY3" fmla="*/ 812550 h 3293782"/>
              <a:gd name="connsiteX4" fmla="*/ 1511469 w 2960924"/>
              <a:gd name="connsiteY4" fmla="*/ 819790 h 3293782"/>
              <a:gd name="connsiteX5" fmla="*/ 1370830 w 2960924"/>
              <a:gd name="connsiteY5" fmla="*/ 1537972 h 3293782"/>
              <a:gd name="connsiteX6" fmla="*/ 2441648 w 2960924"/>
              <a:gd name="connsiteY6" fmla="*/ 1346924 h 3293782"/>
              <a:gd name="connsiteX7" fmla="*/ 2136623 w 2960924"/>
              <a:gd name="connsiteY7" fmla="*/ 2006446 h 3293782"/>
              <a:gd name="connsiteX8" fmla="*/ 1484634 w 2960924"/>
              <a:gd name="connsiteY8" fmla="*/ 2158170 h 3293782"/>
              <a:gd name="connsiteX9" fmla="*/ 1254781 w 2960924"/>
              <a:gd name="connsiteY9" fmla="*/ 2155690 h 3293782"/>
              <a:gd name="connsiteX10" fmla="*/ 1095643 w 2960924"/>
              <a:gd name="connsiteY10" fmla="*/ 3293782 h 3293782"/>
              <a:gd name="connsiteX11" fmla="*/ 243539 w 2960924"/>
              <a:gd name="connsiteY11" fmla="*/ 3042115 h 3293782"/>
              <a:gd name="connsiteX12" fmla="*/ 461420 w 2960924"/>
              <a:gd name="connsiteY12" fmla="*/ 2188236 h 3293782"/>
              <a:gd name="connsiteX13" fmla="*/ 10577 w 2960924"/>
              <a:gd name="connsiteY13" fmla="*/ 2329272 h 3293782"/>
              <a:gd name="connsiteX14" fmla="*/ 277731 w 2960924"/>
              <a:gd name="connsiteY14" fmla="*/ 1713295 h 3293782"/>
              <a:gd name="connsiteX15" fmla="*/ 577943 w 2960924"/>
              <a:gd name="connsiteY15" fmla="*/ 1542931 h 3293782"/>
              <a:gd name="connsiteX16" fmla="*/ 728834 w 2960924"/>
              <a:gd name="connsiteY16" fmla="*/ 837974 h 3293782"/>
              <a:gd name="connsiteX17" fmla="*/ 0 w 2960924"/>
              <a:gd name="connsiteY17" fmla="*/ 1268046 h 3293782"/>
              <a:gd name="connsiteX18" fmla="*/ 381226 w 2960924"/>
              <a:gd name="connsiteY18" fmla="*/ 315434 h 3293782"/>
              <a:gd name="connsiteX19" fmla="*/ 1294723 w 2960924"/>
              <a:gd name="connsiteY19" fmla="*/ 189573 h 3293782"/>
              <a:gd name="connsiteX20" fmla="*/ 1803671 w 2960924"/>
              <a:gd name="connsiteY20" fmla="*/ 192880 h 3293782"/>
              <a:gd name="connsiteX21" fmla="*/ 2462087 w 2960924"/>
              <a:gd name="connsiteY21" fmla="*/ 142131 h 3293782"/>
              <a:gd name="connsiteX0" fmla="*/ 2462087 w 2906708"/>
              <a:gd name="connsiteY0" fmla="*/ 70973 h 3222624"/>
              <a:gd name="connsiteX1" fmla="*/ 2906708 w 2906708"/>
              <a:gd name="connsiteY1" fmla="*/ 0 h 3222624"/>
              <a:gd name="connsiteX2" fmla="*/ 2629066 w 2906708"/>
              <a:gd name="connsiteY2" fmla="*/ 604020 h 3222624"/>
              <a:gd name="connsiteX3" fmla="*/ 2131388 w 2906708"/>
              <a:gd name="connsiteY3" fmla="*/ 741392 h 3222624"/>
              <a:gd name="connsiteX4" fmla="*/ 1511469 w 2906708"/>
              <a:gd name="connsiteY4" fmla="*/ 748632 h 3222624"/>
              <a:gd name="connsiteX5" fmla="*/ 1370830 w 2906708"/>
              <a:gd name="connsiteY5" fmla="*/ 1466814 h 3222624"/>
              <a:gd name="connsiteX6" fmla="*/ 2441648 w 2906708"/>
              <a:gd name="connsiteY6" fmla="*/ 1275766 h 3222624"/>
              <a:gd name="connsiteX7" fmla="*/ 2136623 w 2906708"/>
              <a:gd name="connsiteY7" fmla="*/ 1935288 h 3222624"/>
              <a:gd name="connsiteX8" fmla="*/ 1484634 w 2906708"/>
              <a:gd name="connsiteY8" fmla="*/ 2087012 h 3222624"/>
              <a:gd name="connsiteX9" fmla="*/ 1254781 w 2906708"/>
              <a:gd name="connsiteY9" fmla="*/ 2084532 h 3222624"/>
              <a:gd name="connsiteX10" fmla="*/ 1095643 w 2906708"/>
              <a:gd name="connsiteY10" fmla="*/ 3222624 h 3222624"/>
              <a:gd name="connsiteX11" fmla="*/ 243539 w 2906708"/>
              <a:gd name="connsiteY11" fmla="*/ 2970957 h 3222624"/>
              <a:gd name="connsiteX12" fmla="*/ 461420 w 2906708"/>
              <a:gd name="connsiteY12" fmla="*/ 2117078 h 3222624"/>
              <a:gd name="connsiteX13" fmla="*/ 10577 w 2906708"/>
              <a:gd name="connsiteY13" fmla="*/ 2258114 h 3222624"/>
              <a:gd name="connsiteX14" fmla="*/ 277731 w 2906708"/>
              <a:gd name="connsiteY14" fmla="*/ 1642137 h 3222624"/>
              <a:gd name="connsiteX15" fmla="*/ 577943 w 2906708"/>
              <a:gd name="connsiteY15" fmla="*/ 1471773 h 3222624"/>
              <a:gd name="connsiteX16" fmla="*/ 728834 w 2906708"/>
              <a:gd name="connsiteY16" fmla="*/ 766816 h 3222624"/>
              <a:gd name="connsiteX17" fmla="*/ 0 w 2906708"/>
              <a:gd name="connsiteY17" fmla="*/ 1196888 h 3222624"/>
              <a:gd name="connsiteX18" fmla="*/ 381226 w 2906708"/>
              <a:gd name="connsiteY18" fmla="*/ 244276 h 3222624"/>
              <a:gd name="connsiteX19" fmla="*/ 1294723 w 2906708"/>
              <a:gd name="connsiteY19" fmla="*/ 118415 h 3222624"/>
              <a:gd name="connsiteX20" fmla="*/ 1803671 w 2906708"/>
              <a:gd name="connsiteY20" fmla="*/ 121722 h 3222624"/>
              <a:gd name="connsiteX21" fmla="*/ 2462087 w 2906708"/>
              <a:gd name="connsiteY21" fmla="*/ 70973 h 3222624"/>
              <a:gd name="connsiteX0" fmla="*/ 2462087 w 2906708"/>
              <a:gd name="connsiteY0" fmla="*/ 70973 h 3222624"/>
              <a:gd name="connsiteX1" fmla="*/ 2906708 w 2906708"/>
              <a:gd name="connsiteY1" fmla="*/ 0 h 3222624"/>
              <a:gd name="connsiteX2" fmla="*/ 2629066 w 2906708"/>
              <a:gd name="connsiteY2" fmla="*/ 604020 h 3222624"/>
              <a:gd name="connsiteX3" fmla="*/ 2131388 w 2906708"/>
              <a:gd name="connsiteY3" fmla="*/ 741392 h 3222624"/>
              <a:gd name="connsiteX4" fmla="*/ 1511469 w 2906708"/>
              <a:gd name="connsiteY4" fmla="*/ 748632 h 3222624"/>
              <a:gd name="connsiteX5" fmla="*/ 1370830 w 2906708"/>
              <a:gd name="connsiteY5" fmla="*/ 1466814 h 3222624"/>
              <a:gd name="connsiteX6" fmla="*/ 2441648 w 2906708"/>
              <a:gd name="connsiteY6" fmla="*/ 1275766 h 3222624"/>
              <a:gd name="connsiteX7" fmla="*/ 2136623 w 2906708"/>
              <a:gd name="connsiteY7" fmla="*/ 1935288 h 3222624"/>
              <a:gd name="connsiteX8" fmla="*/ 1484634 w 2906708"/>
              <a:gd name="connsiteY8" fmla="*/ 2087012 h 3222624"/>
              <a:gd name="connsiteX9" fmla="*/ 1254781 w 2906708"/>
              <a:gd name="connsiteY9" fmla="*/ 2084532 h 3222624"/>
              <a:gd name="connsiteX10" fmla="*/ 1095643 w 2906708"/>
              <a:gd name="connsiteY10" fmla="*/ 3222624 h 3222624"/>
              <a:gd name="connsiteX11" fmla="*/ 243539 w 2906708"/>
              <a:gd name="connsiteY11" fmla="*/ 2970957 h 3222624"/>
              <a:gd name="connsiteX12" fmla="*/ 461420 w 2906708"/>
              <a:gd name="connsiteY12" fmla="*/ 2117078 h 3222624"/>
              <a:gd name="connsiteX13" fmla="*/ 10577 w 2906708"/>
              <a:gd name="connsiteY13" fmla="*/ 2258114 h 3222624"/>
              <a:gd name="connsiteX14" fmla="*/ 277731 w 2906708"/>
              <a:gd name="connsiteY14" fmla="*/ 1642137 h 3222624"/>
              <a:gd name="connsiteX15" fmla="*/ 577943 w 2906708"/>
              <a:gd name="connsiteY15" fmla="*/ 1471773 h 3222624"/>
              <a:gd name="connsiteX16" fmla="*/ 728834 w 2906708"/>
              <a:gd name="connsiteY16" fmla="*/ 766816 h 3222624"/>
              <a:gd name="connsiteX17" fmla="*/ 0 w 2906708"/>
              <a:gd name="connsiteY17" fmla="*/ 1196888 h 3222624"/>
              <a:gd name="connsiteX18" fmla="*/ 381226 w 2906708"/>
              <a:gd name="connsiteY18" fmla="*/ 244276 h 3222624"/>
              <a:gd name="connsiteX19" fmla="*/ 1294723 w 2906708"/>
              <a:gd name="connsiteY19" fmla="*/ 118415 h 3222624"/>
              <a:gd name="connsiteX20" fmla="*/ 1803671 w 2906708"/>
              <a:gd name="connsiteY20" fmla="*/ 121722 h 3222624"/>
              <a:gd name="connsiteX21" fmla="*/ 2462087 w 2906708"/>
              <a:gd name="connsiteY21" fmla="*/ 70973 h 3222624"/>
              <a:gd name="connsiteX0" fmla="*/ 1803671 w 2943244"/>
              <a:gd name="connsiteY0" fmla="*/ 142070 h 3242972"/>
              <a:gd name="connsiteX1" fmla="*/ 2906708 w 2943244"/>
              <a:gd name="connsiteY1" fmla="*/ 20348 h 3242972"/>
              <a:gd name="connsiteX2" fmla="*/ 2629066 w 2943244"/>
              <a:gd name="connsiteY2" fmla="*/ 624368 h 3242972"/>
              <a:gd name="connsiteX3" fmla="*/ 2131388 w 2943244"/>
              <a:gd name="connsiteY3" fmla="*/ 761740 h 3242972"/>
              <a:gd name="connsiteX4" fmla="*/ 1511469 w 2943244"/>
              <a:gd name="connsiteY4" fmla="*/ 768980 h 3242972"/>
              <a:gd name="connsiteX5" fmla="*/ 1370830 w 2943244"/>
              <a:gd name="connsiteY5" fmla="*/ 1487162 h 3242972"/>
              <a:gd name="connsiteX6" fmla="*/ 2441648 w 2943244"/>
              <a:gd name="connsiteY6" fmla="*/ 1296114 h 3242972"/>
              <a:gd name="connsiteX7" fmla="*/ 2136623 w 2943244"/>
              <a:gd name="connsiteY7" fmla="*/ 1955636 h 3242972"/>
              <a:gd name="connsiteX8" fmla="*/ 1484634 w 2943244"/>
              <a:gd name="connsiteY8" fmla="*/ 2107360 h 3242972"/>
              <a:gd name="connsiteX9" fmla="*/ 1254781 w 2943244"/>
              <a:gd name="connsiteY9" fmla="*/ 2104880 h 3242972"/>
              <a:gd name="connsiteX10" fmla="*/ 1095643 w 2943244"/>
              <a:gd name="connsiteY10" fmla="*/ 3242972 h 3242972"/>
              <a:gd name="connsiteX11" fmla="*/ 243539 w 2943244"/>
              <a:gd name="connsiteY11" fmla="*/ 2991305 h 3242972"/>
              <a:gd name="connsiteX12" fmla="*/ 461420 w 2943244"/>
              <a:gd name="connsiteY12" fmla="*/ 2137426 h 3242972"/>
              <a:gd name="connsiteX13" fmla="*/ 10577 w 2943244"/>
              <a:gd name="connsiteY13" fmla="*/ 2278462 h 3242972"/>
              <a:gd name="connsiteX14" fmla="*/ 277731 w 2943244"/>
              <a:gd name="connsiteY14" fmla="*/ 1662485 h 3242972"/>
              <a:gd name="connsiteX15" fmla="*/ 577943 w 2943244"/>
              <a:gd name="connsiteY15" fmla="*/ 1492121 h 3242972"/>
              <a:gd name="connsiteX16" fmla="*/ 728834 w 2943244"/>
              <a:gd name="connsiteY16" fmla="*/ 787164 h 3242972"/>
              <a:gd name="connsiteX17" fmla="*/ 0 w 2943244"/>
              <a:gd name="connsiteY17" fmla="*/ 1217236 h 3242972"/>
              <a:gd name="connsiteX18" fmla="*/ 381226 w 2943244"/>
              <a:gd name="connsiteY18" fmla="*/ 264624 h 3242972"/>
              <a:gd name="connsiteX19" fmla="*/ 1294723 w 2943244"/>
              <a:gd name="connsiteY19" fmla="*/ 138763 h 3242972"/>
              <a:gd name="connsiteX20" fmla="*/ 1803671 w 2943244"/>
              <a:gd name="connsiteY20" fmla="*/ 142070 h 3242972"/>
              <a:gd name="connsiteX0" fmla="*/ 1803671 w 2943244"/>
              <a:gd name="connsiteY0" fmla="*/ 121722 h 3222624"/>
              <a:gd name="connsiteX1" fmla="*/ 2906708 w 2943244"/>
              <a:gd name="connsiteY1" fmla="*/ 0 h 3222624"/>
              <a:gd name="connsiteX2" fmla="*/ 2629066 w 2943244"/>
              <a:gd name="connsiteY2" fmla="*/ 604020 h 3222624"/>
              <a:gd name="connsiteX3" fmla="*/ 2131388 w 2943244"/>
              <a:gd name="connsiteY3" fmla="*/ 741392 h 3222624"/>
              <a:gd name="connsiteX4" fmla="*/ 1511469 w 2943244"/>
              <a:gd name="connsiteY4" fmla="*/ 748632 h 3222624"/>
              <a:gd name="connsiteX5" fmla="*/ 1370830 w 2943244"/>
              <a:gd name="connsiteY5" fmla="*/ 1466814 h 3222624"/>
              <a:gd name="connsiteX6" fmla="*/ 2441648 w 2943244"/>
              <a:gd name="connsiteY6" fmla="*/ 1275766 h 3222624"/>
              <a:gd name="connsiteX7" fmla="*/ 2136623 w 2943244"/>
              <a:gd name="connsiteY7" fmla="*/ 1935288 h 3222624"/>
              <a:gd name="connsiteX8" fmla="*/ 1484634 w 2943244"/>
              <a:gd name="connsiteY8" fmla="*/ 2087012 h 3222624"/>
              <a:gd name="connsiteX9" fmla="*/ 1254781 w 2943244"/>
              <a:gd name="connsiteY9" fmla="*/ 2084532 h 3222624"/>
              <a:gd name="connsiteX10" fmla="*/ 1095643 w 2943244"/>
              <a:gd name="connsiteY10" fmla="*/ 3222624 h 3222624"/>
              <a:gd name="connsiteX11" fmla="*/ 243539 w 2943244"/>
              <a:gd name="connsiteY11" fmla="*/ 2970957 h 3222624"/>
              <a:gd name="connsiteX12" fmla="*/ 461420 w 2943244"/>
              <a:gd name="connsiteY12" fmla="*/ 2117078 h 3222624"/>
              <a:gd name="connsiteX13" fmla="*/ 10577 w 2943244"/>
              <a:gd name="connsiteY13" fmla="*/ 2258114 h 3222624"/>
              <a:gd name="connsiteX14" fmla="*/ 277731 w 2943244"/>
              <a:gd name="connsiteY14" fmla="*/ 1642137 h 3222624"/>
              <a:gd name="connsiteX15" fmla="*/ 577943 w 2943244"/>
              <a:gd name="connsiteY15" fmla="*/ 1471773 h 3222624"/>
              <a:gd name="connsiteX16" fmla="*/ 728834 w 2943244"/>
              <a:gd name="connsiteY16" fmla="*/ 766816 h 3222624"/>
              <a:gd name="connsiteX17" fmla="*/ 0 w 2943244"/>
              <a:gd name="connsiteY17" fmla="*/ 1196888 h 3222624"/>
              <a:gd name="connsiteX18" fmla="*/ 381226 w 2943244"/>
              <a:gd name="connsiteY18" fmla="*/ 244276 h 3222624"/>
              <a:gd name="connsiteX19" fmla="*/ 1294723 w 2943244"/>
              <a:gd name="connsiteY19" fmla="*/ 118415 h 3222624"/>
              <a:gd name="connsiteX20" fmla="*/ 1803671 w 2943244"/>
              <a:gd name="connsiteY20" fmla="*/ 121722 h 3222624"/>
              <a:gd name="connsiteX0" fmla="*/ 1803671 w 2943244"/>
              <a:gd name="connsiteY0" fmla="*/ 140496 h 3241398"/>
              <a:gd name="connsiteX1" fmla="*/ 2906708 w 2943244"/>
              <a:gd name="connsiteY1" fmla="*/ 18774 h 3241398"/>
              <a:gd name="connsiteX2" fmla="*/ 2629066 w 2943244"/>
              <a:gd name="connsiteY2" fmla="*/ 622794 h 3241398"/>
              <a:gd name="connsiteX3" fmla="*/ 2131388 w 2943244"/>
              <a:gd name="connsiteY3" fmla="*/ 760166 h 3241398"/>
              <a:gd name="connsiteX4" fmla="*/ 1511469 w 2943244"/>
              <a:gd name="connsiteY4" fmla="*/ 767406 h 3241398"/>
              <a:gd name="connsiteX5" fmla="*/ 1370830 w 2943244"/>
              <a:gd name="connsiteY5" fmla="*/ 1485588 h 3241398"/>
              <a:gd name="connsiteX6" fmla="*/ 2441648 w 2943244"/>
              <a:gd name="connsiteY6" fmla="*/ 1294540 h 3241398"/>
              <a:gd name="connsiteX7" fmla="*/ 2136623 w 2943244"/>
              <a:gd name="connsiteY7" fmla="*/ 1954062 h 3241398"/>
              <a:gd name="connsiteX8" fmla="*/ 1484634 w 2943244"/>
              <a:gd name="connsiteY8" fmla="*/ 2105786 h 3241398"/>
              <a:gd name="connsiteX9" fmla="*/ 1254781 w 2943244"/>
              <a:gd name="connsiteY9" fmla="*/ 2103306 h 3241398"/>
              <a:gd name="connsiteX10" fmla="*/ 1095643 w 2943244"/>
              <a:gd name="connsiteY10" fmla="*/ 3241398 h 3241398"/>
              <a:gd name="connsiteX11" fmla="*/ 243539 w 2943244"/>
              <a:gd name="connsiteY11" fmla="*/ 2989731 h 3241398"/>
              <a:gd name="connsiteX12" fmla="*/ 461420 w 2943244"/>
              <a:gd name="connsiteY12" fmla="*/ 2135852 h 3241398"/>
              <a:gd name="connsiteX13" fmla="*/ 10577 w 2943244"/>
              <a:gd name="connsiteY13" fmla="*/ 2276888 h 3241398"/>
              <a:gd name="connsiteX14" fmla="*/ 277731 w 2943244"/>
              <a:gd name="connsiteY14" fmla="*/ 1660911 h 3241398"/>
              <a:gd name="connsiteX15" fmla="*/ 577943 w 2943244"/>
              <a:gd name="connsiteY15" fmla="*/ 1490547 h 3241398"/>
              <a:gd name="connsiteX16" fmla="*/ 728834 w 2943244"/>
              <a:gd name="connsiteY16" fmla="*/ 785590 h 3241398"/>
              <a:gd name="connsiteX17" fmla="*/ 0 w 2943244"/>
              <a:gd name="connsiteY17" fmla="*/ 1215662 h 3241398"/>
              <a:gd name="connsiteX18" fmla="*/ 381226 w 2943244"/>
              <a:gd name="connsiteY18" fmla="*/ 263050 h 3241398"/>
              <a:gd name="connsiteX19" fmla="*/ 1294723 w 2943244"/>
              <a:gd name="connsiteY19" fmla="*/ 137189 h 3241398"/>
              <a:gd name="connsiteX20" fmla="*/ 1803671 w 2943244"/>
              <a:gd name="connsiteY20" fmla="*/ 140496 h 3241398"/>
              <a:gd name="connsiteX0" fmla="*/ 1803671 w 2943244"/>
              <a:gd name="connsiteY0" fmla="*/ 121722 h 3222624"/>
              <a:gd name="connsiteX1" fmla="*/ 2906708 w 2943244"/>
              <a:gd name="connsiteY1" fmla="*/ 0 h 3222624"/>
              <a:gd name="connsiteX2" fmla="*/ 2629066 w 2943244"/>
              <a:gd name="connsiteY2" fmla="*/ 604020 h 3222624"/>
              <a:gd name="connsiteX3" fmla="*/ 2131388 w 2943244"/>
              <a:gd name="connsiteY3" fmla="*/ 741392 h 3222624"/>
              <a:gd name="connsiteX4" fmla="*/ 1511469 w 2943244"/>
              <a:gd name="connsiteY4" fmla="*/ 748632 h 3222624"/>
              <a:gd name="connsiteX5" fmla="*/ 1370830 w 2943244"/>
              <a:gd name="connsiteY5" fmla="*/ 1466814 h 3222624"/>
              <a:gd name="connsiteX6" fmla="*/ 2441648 w 2943244"/>
              <a:gd name="connsiteY6" fmla="*/ 1275766 h 3222624"/>
              <a:gd name="connsiteX7" fmla="*/ 2136623 w 2943244"/>
              <a:gd name="connsiteY7" fmla="*/ 1935288 h 3222624"/>
              <a:gd name="connsiteX8" fmla="*/ 1484634 w 2943244"/>
              <a:gd name="connsiteY8" fmla="*/ 2087012 h 3222624"/>
              <a:gd name="connsiteX9" fmla="*/ 1254781 w 2943244"/>
              <a:gd name="connsiteY9" fmla="*/ 2084532 h 3222624"/>
              <a:gd name="connsiteX10" fmla="*/ 1095643 w 2943244"/>
              <a:gd name="connsiteY10" fmla="*/ 3222624 h 3222624"/>
              <a:gd name="connsiteX11" fmla="*/ 243539 w 2943244"/>
              <a:gd name="connsiteY11" fmla="*/ 2970957 h 3222624"/>
              <a:gd name="connsiteX12" fmla="*/ 461420 w 2943244"/>
              <a:gd name="connsiteY12" fmla="*/ 2117078 h 3222624"/>
              <a:gd name="connsiteX13" fmla="*/ 10577 w 2943244"/>
              <a:gd name="connsiteY13" fmla="*/ 2258114 h 3222624"/>
              <a:gd name="connsiteX14" fmla="*/ 277731 w 2943244"/>
              <a:gd name="connsiteY14" fmla="*/ 1642137 h 3222624"/>
              <a:gd name="connsiteX15" fmla="*/ 577943 w 2943244"/>
              <a:gd name="connsiteY15" fmla="*/ 1471773 h 3222624"/>
              <a:gd name="connsiteX16" fmla="*/ 728834 w 2943244"/>
              <a:gd name="connsiteY16" fmla="*/ 766816 h 3222624"/>
              <a:gd name="connsiteX17" fmla="*/ 0 w 2943244"/>
              <a:gd name="connsiteY17" fmla="*/ 1196888 h 3222624"/>
              <a:gd name="connsiteX18" fmla="*/ 381226 w 2943244"/>
              <a:gd name="connsiteY18" fmla="*/ 244276 h 3222624"/>
              <a:gd name="connsiteX19" fmla="*/ 1294723 w 2943244"/>
              <a:gd name="connsiteY19" fmla="*/ 118415 h 3222624"/>
              <a:gd name="connsiteX20" fmla="*/ 1803671 w 2943244"/>
              <a:gd name="connsiteY20" fmla="*/ 121722 h 3222624"/>
              <a:gd name="connsiteX0" fmla="*/ 1803671 w 2943244"/>
              <a:gd name="connsiteY0" fmla="*/ 121722 h 3222624"/>
              <a:gd name="connsiteX1" fmla="*/ 2906708 w 2943244"/>
              <a:gd name="connsiteY1" fmla="*/ 0 h 3222624"/>
              <a:gd name="connsiteX2" fmla="*/ 2629066 w 2943244"/>
              <a:gd name="connsiteY2" fmla="*/ 604020 h 3222624"/>
              <a:gd name="connsiteX3" fmla="*/ 2131388 w 2943244"/>
              <a:gd name="connsiteY3" fmla="*/ 741392 h 3222624"/>
              <a:gd name="connsiteX4" fmla="*/ 1511469 w 2943244"/>
              <a:gd name="connsiteY4" fmla="*/ 748632 h 3222624"/>
              <a:gd name="connsiteX5" fmla="*/ 1370830 w 2943244"/>
              <a:gd name="connsiteY5" fmla="*/ 1466814 h 3222624"/>
              <a:gd name="connsiteX6" fmla="*/ 2441648 w 2943244"/>
              <a:gd name="connsiteY6" fmla="*/ 1275766 h 3222624"/>
              <a:gd name="connsiteX7" fmla="*/ 2136623 w 2943244"/>
              <a:gd name="connsiteY7" fmla="*/ 1935288 h 3222624"/>
              <a:gd name="connsiteX8" fmla="*/ 1484634 w 2943244"/>
              <a:gd name="connsiteY8" fmla="*/ 2087012 h 3222624"/>
              <a:gd name="connsiteX9" fmla="*/ 1254781 w 2943244"/>
              <a:gd name="connsiteY9" fmla="*/ 2084532 h 3222624"/>
              <a:gd name="connsiteX10" fmla="*/ 1095643 w 2943244"/>
              <a:gd name="connsiteY10" fmla="*/ 3222624 h 3222624"/>
              <a:gd name="connsiteX11" fmla="*/ 243539 w 2943244"/>
              <a:gd name="connsiteY11" fmla="*/ 2970957 h 3222624"/>
              <a:gd name="connsiteX12" fmla="*/ 461420 w 2943244"/>
              <a:gd name="connsiteY12" fmla="*/ 2117078 h 3222624"/>
              <a:gd name="connsiteX13" fmla="*/ 10577 w 2943244"/>
              <a:gd name="connsiteY13" fmla="*/ 2258114 h 3222624"/>
              <a:gd name="connsiteX14" fmla="*/ 277731 w 2943244"/>
              <a:gd name="connsiteY14" fmla="*/ 1642137 h 3222624"/>
              <a:gd name="connsiteX15" fmla="*/ 577943 w 2943244"/>
              <a:gd name="connsiteY15" fmla="*/ 1471773 h 3222624"/>
              <a:gd name="connsiteX16" fmla="*/ 728834 w 2943244"/>
              <a:gd name="connsiteY16" fmla="*/ 766816 h 3222624"/>
              <a:gd name="connsiteX17" fmla="*/ 0 w 2943244"/>
              <a:gd name="connsiteY17" fmla="*/ 1196888 h 3222624"/>
              <a:gd name="connsiteX18" fmla="*/ 381226 w 2943244"/>
              <a:gd name="connsiteY18" fmla="*/ 244276 h 3222624"/>
              <a:gd name="connsiteX19" fmla="*/ 1294723 w 2943244"/>
              <a:gd name="connsiteY19" fmla="*/ 118415 h 3222624"/>
              <a:gd name="connsiteX20" fmla="*/ 1803671 w 2943244"/>
              <a:gd name="connsiteY20" fmla="*/ 121722 h 3222624"/>
              <a:gd name="connsiteX0" fmla="*/ 1803671 w 2907061"/>
              <a:gd name="connsiteY0" fmla="*/ 121722 h 3222624"/>
              <a:gd name="connsiteX1" fmla="*/ 2906708 w 2907061"/>
              <a:gd name="connsiteY1" fmla="*/ 0 h 3222624"/>
              <a:gd name="connsiteX2" fmla="*/ 2629066 w 2907061"/>
              <a:gd name="connsiteY2" fmla="*/ 604020 h 3222624"/>
              <a:gd name="connsiteX3" fmla="*/ 2131388 w 2907061"/>
              <a:gd name="connsiteY3" fmla="*/ 741392 h 3222624"/>
              <a:gd name="connsiteX4" fmla="*/ 1511469 w 2907061"/>
              <a:gd name="connsiteY4" fmla="*/ 748632 h 3222624"/>
              <a:gd name="connsiteX5" fmla="*/ 1370830 w 2907061"/>
              <a:gd name="connsiteY5" fmla="*/ 1466814 h 3222624"/>
              <a:gd name="connsiteX6" fmla="*/ 2441648 w 2907061"/>
              <a:gd name="connsiteY6" fmla="*/ 1275766 h 3222624"/>
              <a:gd name="connsiteX7" fmla="*/ 2136623 w 2907061"/>
              <a:gd name="connsiteY7" fmla="*/ 1935288 h 3222624"/>
              <a:gd name="connsiteX8" fmla="*/ 1484634 w 2907061"/>
              <a:gd name="connsiteY8" fmla="*/ 2087012 h 3222624"/>
              <a:gd name="connsiteX9" fmla="*/ 1254781 w 2907061"/>
              <a:gd name="connsiteY9" fmla="*/ 2084532 h 3222624"/>
              <a:gd name="connsiteX10" fmla="*/ 1095643 w 2907061"/>
              <a:gd name="connsiteY10" fmla="*/ 3222624 h 3222624"/>
              <a:gd name="connsiteX11" fmla="*/ 243539 w 2907061"/>
              <a:gd name="connsiteY11" fmla="*/ 2970957 h 3222624"/>
              <a:gd name="connsiteX12" fmla="*/ 461420 w 2907061"/>
              <a:gd name="connsiteY12" fmla="*/ 2117078 h 3222624"/>
              <a:gd name="connsiteX13" fmla="*/ 10577 w 2907061"/>
              <a:gd name="connsiteY13" fmla="*/ 2258114 h 3222624"/>
              <a:gd name="connsiteX14" fmla="*/ 277731 w 2907061"/>
              <a:gd name="connsiteY14" fmla="*/ 1642137 h 3222624"/>
              <a:gd name="connsiteX15" fmla="*/ 577943 w 2907061"/>
              <a:gd name="connsiteY15" fmla="*/ 1471773 h 3222624"/>
              <a:gd name="connsiteX16" fmla="*/ 728834 w 2907061"/>
              <a:gd name="connsiteY16" fmla="*/ 766816 h 3222624"/>
              <a:gd name="connsiteX17" fmla="*/ 0 w 2907061"/>
              <a:gd name="connsiteY17" fmla="*/ 1196888 h 3222624"/>
              <a:gd name="connsiteX18" fmla="*/ 381226 w 2907061"/>
              <a:gd name="connsiteY18" fmla="*/ 244276 h 3222624"/>
              <a:gd name="connsiteX19" fmla="*/ 1294723 w 2907061"/>
              <a:gd name="connsiteY19" fmla="*/ 118415 h 3222624"/>
              <a:gd name="connsiteX20" fmla="*/ 1803671 w 2907061"/>
              <a:gd name="connsiteY20" fmla="*/ 121722 h 3222624"/>
              <a:gd name="connsiteX0" fmla="*/ 1803671 w 2907126"/>
              <a:gd name="connsiteY0" fmla="*/ 121722 h 3222624"/>
              <a:gd name="connsiteX1" fmla="*/ 2906708 w 2907126"/>
              <a:gd name="connsiteY1" fmla="*/ 0 h 3222624"/>
              <a:gd name="connsiteX2" fmla="*/ 2629066 w 2907126"/>
              <a:gd name="connsiteY2" fmla="*/ 604020 h 3222624"/>
              <a:gd name="connsiteX3" fmla="*/ 2131388 w 2907126"/>
              <a:gd name="connsiteY3" fmla="*/ 741392 h 3222624"/>
              <a:gd name="connsiteX4" fmla="*/ 1511469 w 2907126"/>
              <a:gd name="connsiteY4" fmla="*/ 748632 h 3222624"/>
              <a:gd name="connsiteX5" fmla="*/ 1370830 w 2907126"/>
              <a:gd name="connsiteY5" fmla="*/ 1466814 h 3222624"/>
              <a:gd name="connsiteX6" fmla="*/ 2441648 w 2907126"/>
              <a:gd name="connsiteY6" fmla="*/ 1275766 h 3222624"/>
              <a:gd name="connsiteX7" fmla="*/ 2136623 w 2907126"/>
              <a:gd name="connsiteY7" fmla="*/ 1935288 h 3222624"/>
              <a:gd name="connsiteX8" fmla="*/ 1484634 w 2907126"/>
              <a:gd name="connsiteY8" fmla="*/ 2087012 h 3222624"/>
              <a:gd name="connsiteX9" fmla="*/ 1254781 w 2907126"/>
              <a:gd name="connsiteY9" fmla="*/ 2084532 h 3222624"/>
              <a:gd name="connsiteX10" fmla="*/ 1095643 w 2907126"/>
              <a:gd name="connsiteY10" fmla="*/ 3222624 h 3222624"/>
              <a:gd name="connsiteX11" fmla="*/ 243539 w 2907126"/>
              <a:gd name="connsiteY11" fmla="*/ 2970957 h 3222624"/>
              <a:gd name="connsiteX12" fmla="*/ 461420 w 2907126"/>
              <a:gd name="connsiteY12" fmla="*/ 2117078 h 3222624"/>
              <a:gd name="connsiteX13" fmla="*/ 10577 w 2907126"/>
              <a:gd name="connsiteY13" fmla="*/ 2258114 h 3222624"/>
              <a:gd name="connsiteX14" fmla="*/ 277731 w 2907126"/>
              <a:gd name="connsiteY14" fmla="*/ 1642137 h 3222624"/>
              <a:gd name="connsiteX15" fmla="*/ 577943 w 2907126"/>
              <a:gd name="connsiteY15" fmla="*/ 1471773 h 3222624"/>
              <a:gd name="connsiteX16" fmla="*/ 728834 w 2907126"/>
              <a:gd name="connsiteY16" fmla="*/ 766816 h 3222624"/>
              <a:gd name="connsiteX17" fmla="*/ 0 w 2907126"/>
              <a:gd name="connsiteY17" fmla="*/ 1196888 h 3222624"/>
              <a:gd name="connsiteX18" fmla="*/ 381226 w 2907126"/>
              <a:gd name="connsiteY18" fmla="*/ 244276 h 3222624"/>
              <a:gd name="connsiteX19" fmla="*/ 1294723 w 2907126"/>
              <a:gd name="connsiteY19" fmla="*/ 118415 h 3222624"/>
              <a:gd name="connsiteX20" fmla="*/ 1803671 w 2907126"/>
              <a:gd name="connsiteY20" fmla="*/ 121722 h 3222624"/>
              <a:gd name="connsiteX0" fmla="*/ 1803671 w 2907126"/>
              <a:gd name="connsiteY0" fmla="*/ 121722 h 3222624"/>
              <a:gd name="connsiteX1" fmla="*/ 2906708 w 2907126"/>
              <a:gd name="connsiteY1" fmla="*/ 0 h 3222624"/>
              <a:gd name="connsiteX2" fmla="*/ 2629066 w 2907126"/>
              <a:gd name="connsiteY2" fmla="*/ 604020 h 3222624"/>
              <a:gd name="connsiteX3" fmla="*/ 2131388 w 2907126"/>
              <a:gd name="connsiteY3" fmla="*/ 741392 h 3222624"/>
              <a:gd name="connsiteX4" fmla="*/ 1511469 w 2907126"/>
              <a:gd name="connsiteY4" fmla="*/ 748632 h 3222624"/>
              <a:gd name="connsiteX5" fmla="*/ 1370830 w 2907126"/>
              <a:gd name="connsiteY5" fmla="*/ 1466814 h 3222624"/>
              <a:gd name="connsiteX6" fmla="*/ 2441648 w 2907126"/>
              <a:gd name="connsiteY6" fmla="*/ 1275766 h 3222624"/>
              <a:gd name="connsiteX7" fmla="*/ 2136623 w 2907126"/>
              <a:gd name="connsiteY7" fmla="*/ 1935288 h 3222624"/>
              <a:gd name="connsiteX8" fmla="*/ 1484634 w 2907126"/>
              <a:gd name="connsiteY8" fmla="*/ 2087012 h 3222624"/>
              <a:gd name="connsiteX9" fmla="*/ 1254781 w 2907126"/>
              <a:gd name="connsiteY9" fmla="*/ 2084532 h 3222624"/>
              <a:gd name="connsiteX10" fmla="*/ 1095643 w 2907126"/>
              <a:gd name="connsiteY10" fmla="*/ 3222624 h 3222624"/>
              <a:gd name="connsiteX11" fmla="*/ 243539 w 2907126"/>
              <a:gd name="connsiteY11" fmla="*/ 2970957 h 3222624"/>
              <a:gd name="connsiteX12" fmla="*/ 461420 w 2907126"/>
              <a:gd name="connsiteY12" fmla="*/ 2117078 h 3222624"/>
              <a:gd name="connsiteX13" fmla="*/ 10577 w 2907126"/>
              <a:gd name="connsiteY13" fmla="*/ 2258114 h 3222624"/>
              <a:gd name="connsiteX14" fmla="*/ 277731 w 2907126"/>
              <a:gd name="connsiteY14" fmla="*/ 1642137 h 3222624"/>
              <a:gd name="connsiteX15" fmla="*/ 577943 w 2907126"/>
              <a:gd name="connsiteY15" fmla="*/ 1471773 h 3222624"/>
              <a:gd name="connsiteX16" fmla="*/ 728834 w 2907126"/>
              <a:gd name="connsiteY16" fmla="*/ 766816 h 3222624"/>
              <a:gd name="connsiteX17" fmla="*/ 0 w 2907126"/>
              <a:gd name="connsiteY17" fmla="*/ 1196888 h 3222624"/>
              <a:gd name="connsiteX18" fmla="*/ 381226 w 2907126"/>
              <a:gd name="connsiteY18" fmla="*/ 244276 h 3222624"/>
              <a:gd name="connsiteX19" fmla="*/ 1294723 w 2907126"/>
              <a:gd name="connsiteY19" fmla="*/ 118415 h 3222624"/>
              <a:gd name="connsiteX20" fmla="*/ 1803671 w 2907126"/>
              <a:gd name="connsiteY20" fmla="*/ 121722 h 3222624"/>
              <a:gd name="connsiteX0" fmla="*/ 1803671 w 2907126"/>
              <a:gd name="connsiteY0" fmla="*/ 121722 h 3222624"/>
              <a:gd name="connsiteX1" fmla="*/ 2906708 w 2907126"/>
              <a:gd name="connsiteY1" fmla="*/ 0 h 3222624"/>
              <a:gd name="connsiteX2" fmla="*/ 2629066 w 2907126"/>
              <a:gd name="connsiteY2" fmla="*/ 604020 h 3222624"/>
              <a:gd name="connsiteX3" fmla="*/ 2131388 w 2907126"/>
              <a:gd name="connsiteY3" fmla="*/ 741392 h 3222624"/>
              <a:gd name="connsiteX4" fmla="*/ 1511469 w 2907126"/>
              <a:gd name="connsiteY4" fmla="*/ 748632 h 3222624"/>
              <a:gd name="connsiteX5" fmla="*/ 1370830 w 2907126"/>
              <a:gd name="connsiteY5" fmla="*/ 1466814 h 3222624"/>
              <a:gd name="connsiteX6" fmla="*/ 2441648 w 2907126"/>
              <a:gd name="connsiteY6" fmla="*/ 1275766 h 3222624"/>
              <a:gd name="connsiteX7" fmla="*/ 2136623 w 2907126"/>
              <a:gd name="connsiteY7" fmla="*/ 1935288 h 3222624"/>
              <a:gd name="connsiteX8" fmla="*/ 1484634 w 2907126"/>
              <a:gd name="connsiteY8" fmla="*/ 2087012 h 3222624"/>
              <a:gd name="connsiteX9" fmla="*/ 1254781 w 2907126"/>
              <a:gd name="connsiteY9" fmla="*/ 2084532 h 3222624"/>
              <a:gd name="connsiteX10" fmla="*/ 1095643 w 2907126"/>
              <a:gd name="connsiteY10" fmla="*/ 3222624 h 3222624"/>
              <a:gd name="connsiteX11" fmla="*/ 243539 w 2907126"/>
              <a:gd name="connsiteY11" fmla="*/ 2970957 h 3222624"/>
              <a:gd name="connsiteX12" fmla="*/ 461420 w 2907126"/>
              <a:gd name="connsiteY12" fmla="*/ 2117078 h 3222624"/>
              <a:gd name="connsiteX13" fmla="*/ 10577 w 2907126"/>
              <a:gd name="connsiteY13" fmla="*/ 2258114 h 3222624"/>
              <a:gd name="connsiteX14" fmla="*/ 277731 w 2907126"/>
              <a:gd name="connsiteY14" fmla="*/ 1642137 h 3222624"/>
              <a:gd name="connsiteX15" fmla="*/ 577943 w 2907126"/>
              <a:gd name="connsiteY15" fmla="*/ 1471773 h 3222624"/>
              <a:gd name="connsiteX16" fmla="*/ 728834 w 2907126"/>
              <a:gd name="connsiteY16" fmla="*/ 766816 h 3222624"/>
              <a:gd name="connsiteX17" fmla="*/ 0 w 2907126"/>
              <a:gd name="connsiteY17" fmla="*/ 1196888 h 3222624"/>
              <a:gd name="connsiteX18" fmla="*/ 381226 w 2907126"/>
              <a:gd name="connsiteY18" fmla="*/ 244276 h 3222624"/>
              <a:gd name="connsiteX19" fmla="*/ 1294723 w 2907126"/>
              <a:gd name="connsiteY19" fmla="*/ 118415 h 3222624"/>
              <a:gd name="connsiteX20" fmla="*/ 1803671 w 2907126"/>
              <a:gd name="connsiteY20" fmla="*/ 121722 h 3222624"/>
              <a:gd name="connsiteX0" fmla="*/ 1803671 w 2907126"/>
              <a:gd name="connsiteY0" fmla="*/ 121722 h 3222624"/>
              <a:gd name="connsiteX1" fmla="*/ 2906708 w 2907126"/>
              <a:gd name="connsiteY1" fmla="*/ 0 h 3222624"/>
              <a:gd name="connsiteX2" fmla="*/ 2629066 w 2907126"/>
              <a:gd name="connsiteY2" fmla="*/ 604020 h 3222624"/>
              <a:gd name="connsiteX3" fmla="*/ 2131388 w 2907126"/>
              <a:gd name="connsiteY3" fmla="*/ 741392 h 3222624"/>
              <a:gd name="connsiteX4" fmla="*/ 1511469 w 2907126"/>
              <a:gd name="connsiteY4" fmla="*/ 748632 h 3222624"/>
              <a:gd name="connsiteX5" fmla="*/ 1370830 w 2907126"/>
              <a:gd name="connsiteY5" fmla="*/ 1466814 h 3222624"/>
              <a:gd name="connsiteX6" fmla="*/ 2441648 w 2907126"/>
              <a:gd name="connsiteY6" fmla="*/ 1275766 h 3222624"/>
              <a:gd name="connsiteX7" fmla="*/ 2136623 w 2907126"/>
              <a:gd name="connsiteY7" fmla="*/ 1935288 h 3222624"/>
              <a:gd name="connsiteX8" fmla="*/ 1484634 w 2907126"/>
              <a:gd name="connsiteY8" fmla="*/ 2087012 h 3222624"/>
              <a:gd name="connsiteX9" fmla="*/ 1254781 w 2907126"/>
              <a:gd name="connsiteY9" fmla="*/ 2084532 h 3222624"/>
              <a:gd name="connsiteX10" fmla="*/ 1095643 w 2907126"/>
              <a:gd name="connsiteY10" fmla="*/ 3222624 h 3222624"/>
              <a:gd name="connsiteX11" fmla="*/ 243539 w 2907126"/>
              <a:gd name="connsiteY11" fmla="*/ 2970957 h 3222624"/>
              <a:gd name="connsiteX12" fmla="*/ 461420 w 2907126"/>
              <a:gd name="connsiteY12" fmla="*/ 2117078 h 3222624"/>
              <a:gd name="connsiteX13" fmla="*/ 10577 w 2907126"/>
              <a:gd name="connsiteY13" fmla="*/ 2258114 h 3222624"/>
              <a:gd name="connsiteX14" fmla="*/ 277731 w 2907126"/>
              <a:gd name="connsiteY14" fmla="*/ 1642137 h 3222624"/>
              <a:gd name="connsiteX15" fmla="*/ 577943 w 2907126"/>
              <a:gd name="connsiteY15" fmla="*/ 1471773 h 3222624"/>
              <a:gd name="connsiteX16" fmla="*/ 728834 w 2907126"/>
              <a:gd name="connsiteY16" fmla="*/ 766816 h 3222624"/>
              <a:gd name="connsiteX17" fmla="*/ 0 w 2907126"/>
              <a:gd name="connsiteY17" fmla="*/ 1196888 h 3222624"/>
              <a:gd name="connsiteX18" fmla="*/ 381226 w 2907126"/>
              <a:gd name="connsiteY18" fmla="*/ 244276 h 3222624"/>
              <a:gd name="connsiteX19" fmla="*/ 1294723 w 2907126"/>
              <a:gd name="connsiteY19" fmla="*/ 118415 h 3222624"/>
              <a:gd name="connsiteX20" fmla="*/ 1803671 w 2907126"/>
              <a:gd name="connsiteY20" fmla="*/ 121722 h 3222624"/>
              <a:gd name="connsiteX0" fmla="*/ 1803671 w 2907126"/>
              <a:gd name="connsiteY0" fmla="*/ 121722 h 3198921"/>
              <a:gd name="connsiteX1" fmla="*/ 2906708 w 2907126"/>
              <a:gd name="connsiteY1" fmla="*/ 0 h 3198921"/>
              <a:gd name="connsiteX2" fmla="*/ 2629066 w 2907126"/>
              <a:gd name="connsiteY2" fmla="*/ 604020 h 3198921"/>
              <a:gd name="connsiteX3" fmla="*/ 2131388 w 2907126"/>
              <a:gd name="connsiteY3" fmla="*/ 741392 h 3198921"/>
              <a:gd name="connsiteX4" fmla="*/ 1511469 w 2907126"/>
              <a:gd name="connsiteY4" fmla="*/ 748632 h 3198921"/>
              <a:gd name="connsiteX5" fmla="*/ 1370830 w 2907126"/>
              <a:gd name="connsiteY5" fmla="*/ 1466814 h 3198921"/>
              <a:gd name="connsiteX6" fmla="*/ 2441648 w 2907126"/>
              <a:gd name="connsiteY6" fmla="*/ 1275766 h 3198921"/>
              <a:gd name="connsiteX7" fmla="*/ 2136623 w 2907126"/>
              <a:gd name="connsiteY7" fmla="*/ 1935288 h 3198921"/>
              <a:gd name="connsiteX8" fmla="*/ 1484634 w 2907126"/>
              <a:gd name="connsiteY8" fmla="*/ 2087012 h 3198921"/>
              <a:gd name="connsiteX9" fmla="*/ 1254781 w 2907126"/>
              <a:gd name="connsiteY9" fmla="*/ 2084532 h 3198921"/>
              <a:gd name="connsiteX10" fmla="*/ 1058394 w 2907126"/>
              <a:gd name="connsiteY10" fmla="*/ 3198921 h 3198921"/>
              <a:gd name="connsiteX11" fmla="*/ 243539 w 2907126"/>
              <a:gd name="connsiteY11" fmla="*/ 2970957 h 3198921"/>
              <a:gd name="connsiteX12" fmla="*/ 461420 w 2907126"/>
              <a:gd name="connsiteY12" fmla="*/ 2117078 h 3198921"/>
              <a:gd name="connsiteX13" fmla="*/ 10577 w 2907126"/>
              <a:gd name="connsiteY13" fmla="*/ 2258114 h 3198921"/>
              <a:gd name="connsiteX14" fmla="*/ 277731 w 2907126"/>
              <a:gd name="connsiteY14" fmla="*/ 1642137 h 3198921"/>
              <a:gd name="connsiteX15" fmla="*/ 577943 w 2907126"/>
              <a:gd name="connsiteY15" fmla="*/ 1471773 h 3198921"/>
              <a:gd name="connsiteX16" fmla="*/ 728834 w 2907126"/>
              <a:gd name="connsiteY16" fmla="*/ 766816 h 3198921"/>
              <a:gd name="connsiteX17" fmla="*/ 0 w 2907126"/>
              <a:gd name="connsiteY17" fmla="*/ 1196888 h 3198921"/>
              <a:gd name="connsiteX18" fmla="*/ 381226 w 2907126"/>
              <a:gd name="connsiteY18" fmla="*/ 244276 h 3198921"/>
              <a:gd name="connsiteX19" fmla="*/ 1294723 w 2907126"/>
              <a:gd name="connsiteY19" fmla="*/ 118415 h 3198921"/>
              <a:gd name="connsiteX20" fmla="*/ 1803671 w 2907126"/>
              <a:gd name="connsiteY20" fmla="*/ 121722 h 3198921"/>
              <a:gd name="connsiteX0" fmla="*/ 1803671 w 2907126"/>
              <a:gd name="connsiteY0" fmla="*/ 121722 h 3198921"/>
              <a:gd name="connsiteX1" fmla="*/ 2906708 w 2907126"/>
              <a:gd name="connsiteY1" fmla="*/ 0 h 3198921"/>
              <a:gd name="connsiteX2" fmla="*/ 2629066 w 2907126"/>
              <a:gd name="connsiteY2" fmla="*/ 604020 h 3198921"/>
              <a:gd name="connsiteX3" fmla="*/ 2131388 w 2907126"/>
              <a:gd name="connsiteY3" fmla="*/ 741392 h 3198921"/>
              <a:gd name="connsiteX4" fmla="*/ 1511469 w 2907126"/>
              <a:gd name="connsiteY4" fmla="*/ 748632 h 3198921"/>
              <a:gd name="connsiteX5" fmla="*/ 1370830 w 2907126"/>
              <a:gd name="connsiteY5" fmla="*/ 1466814 h 3198921"/>
              <a:gd name="connsiteX6" fmla="*/ 2441648 w 2907126"/>
              <a:gd name="connsiteY6" fmla="*/ 1275766 h 3198921"/>
              <a:gd name="connsiteX7" fmla="*/ 2136623 w 2907126"/>
              <a:gd name="connsiteY7" fmla="*/ 1935288 h 3198921"/>
              <a:gd name="connsiteX8" fmla="*/ 1484634 w 2907126"/>
              <a:gd name="connsiteY8" fmla="*/ 2087012 h 3198921"/>
              <a:gd name="connsiteX9" fmla="*/ 1254781 w 2907126"/>
              <a:gd name="connsiteY9" fmla="*/ 2084532 h 3198921"/>
              <a:gd name="connsiteX10" fmla="*/ 1058394 w 2907126"/>
              <a:gd name="connsiteY10" fmla="*/ 3198921 h 3198921"/>
              <a:gd name="connsiteX11" fmla="*/ 243539 w 2907126"/>
              <a:gd name="connsiteY11" fmla="*/ 2970957 h 3198921"/>
              <a:gd name="connsiteX12" fmla="*/ 461420 w 2907126"/>
              <a:gd name="connsiteY12" fmla="*/ 2117078 h 3198921"/>
              <a:gd name="connsiteX13" fmla="*/ 10577 w 2907126"/>
              <a:gd name="connsiteY13" fmla="*/ 2258114 h 3198921"/>
              <a:gd name="connsiteX14" fmla="*/ 277731 w 2907126"/>
              <a:gd name="connsiteY14" fmla="*/ 1642137 h 3198921"/>
              <a:gd name="connsiteX15" fmla="*/ 577943 w 2907126"/>
              <a:gd name="connsiteY15" fmla="*/ 1471773 h 3198921"/>
              <a:gd name="connsiteX16" fmla="*/ 728834 w 2907126"/>
              <a:gd name="connsiteY16" fmla="*/ 766816 h 3198921"/>
              <a:gd name="connsiteX17" fmla="*/ 0 w 2907126"/>
              <a:gd name="connsiteY17" fmla="*/ 1196888 h 3198921"/>
              <a:gd name="connsiteX18" fmla="*/ 381226 w 2907126"/>
              <a:gd name="connsiteY18" fmla="*/ 244276 h 3198921"/>
              <a:gd name="connsiteX19" fmla="*/ 1294723 w 2907126"/>
              <a:gd name="connsiteY19" fmla="*/ 118415 h 3198921"/>
              <a:gd name="connsiteX20" fmla="*/ 1803671 w 2907126"/>
              <a:gd name="connsiteY20" fmla="*/ 121722 h 3198921"/>
              <a:gd name="connsiteX0" fmla="*/ 1803671 w 2907126"/>
              <a:gd name="connsiteY0" fmla="*/ 121722 h 3232784"/>
              <a:gd name="connsiteX1" fmla="*/ 2906708 w 2907126"/>
              <a:gd name="connsiteY1" fmla="*/ 0 h 3232784"/>
              <a:gd name="connsiteX2" fmla="*/ 2629066 w 2907126"/>
              <a:gd name="connsiteY2" fmla="*/ 604020 h 3232784"/>
              <a:gd name="connsiteX3" fmla="*/ 2131388 w 2907126"/>
              <a:gd name="connsiteY3" fmla="*/ 741392 h 3232784"/>
              <a:gd name="connsiteX4" fmla="*/ 1511469 w 2907126"/>
              <a:gd name="connsiteY4" fmla="*/ 748632 h 3232784"/>
              <a:gd name="connsiteX5" fmla="*/ 1370830 w 2907126"/>
              <a:gd name="connsiteY5" fmla="*/ 1466814 h 3232784"/>
              <a:gd name="connsiteX6" fmla="*/ 2441648 w 2907126"/>
              <a:gd name="connsiteY6" fmla="*/ 1275766 h 3232784"/>
              <a:gd name="connsiteX7" fmla="*/ 2136623 w 2907126"/>
              <a:gd name="connsiteY7" fmla="*/ 1935288 h 3232784"/>
              <a:gd name="connsiteX8" fmla="*/ 1484634 w 2907126"/>
              <a:gd name="connsiteY8" fmla="*/ 2087012 h 3232784"/>
              <a:gd name="connsiteX9" fmla="*/ 1254781 w 2907126"/>
              <a:gd name="connsiteY9" fmla="*/ 2084532 h 3232784"/>
              <a:gd name="connsiteX10" fmla="*/ 1024533 w 2907126"/>
              <a:gd name="connsiteY10" fmla="*/ 3232784 h 3232784"/>
              <a:gd name="connsiteX11" fmla="*/ 243539 w 2907126"/>
              <a:gd name="connsiteY11" fmla="*/ 2970957 h 3232784"/>
              <a:gd name="connsiteX12" fmla="*/ 461420 w 2907126"/>
              <a:gd name="connsiteY12" fmla="*/ 2117078 h 3232784"/>
              <a:gd name="connsiteX13" fmla="*/ 10577 w 2907126"/>
              <a:gd name="connsiteY13" fmla="*/ 2258114 h 3232784"/>
              <a:gd name="connsiteX14" fmla="*/ 277731 w 2907126"/>
              <a:gd name="connsiteY14" fmla="*/ 1642137 h 3232784"/>
              <a:gd name="connsiteX15" fmla="*/ 577943 w 2907126"/>
              <a:gd name="connsiteY15" fmla="*/ 1471773 h 3232784"/>
              <a:gd name="connsiteX16" fmla="*/ 728834 w 2907126"/>
              <a:gd name="connsiteY16" fmla="*/ 766816 h 3232784"/>
              <a:gd name="connsiteX17" fmla="*/ 0 w 2907126"/>
              <a:gd name="connsiteY17" fmla="*/ 1196888 h 3232784"/>
              <a:gd name="connsiteX18" fmla="*/ 381226 w 2907126"/>
              <a:gd name="connsiteY18" fmla="*/ 244276 h 3232784"/>
              <a:gd name="connsiteX19" fmla="*/ 1294723 w 2907126"/>
              <a:gd name="connsiteY19" fmla="*/ 118415 h 3232784"/>
              <a:gd name="connsiteX20" fmla="*/ 1803671 w 2907126"/>
              <a:gd name="connsiteY20" fmla="*/ 121722 h 3232784"/>
              <a:gd name="connsiteX0" fmla="*/ 1803671 w 2907126"/>
              <a:gd name="connsiteY0" fmla="*/ 121722 h 3246329"/>
              <a:gd name="connsiteX1" fmla="*/ 2906708 w 2907126"/>
              <a:gd name="connsiteY1" fmla="*/ 0 h 3246329"/>
              <a:gd name="connsiteX2" fmla="*/ 2629066 w 2907126"/>
              <a:gd name="connsiteY2" fmla="*/ 604020 h 3246329"/>
              <a:gd name="connsiteX3" fmla="*/ 2131388 w 2907126"/>
              <a:gd name="connsiteY3" fmla="*/ 741392 h 3246329"/>
              <a:gd name="connsiteX4" fmla="*/ 1511469 w 2907126"/>
              <a:gd name="connsiteY4" fmla="*/ 748632 h 3246329"/>
              <a:gd name="connsiteX5" fmla="*/ 1370830 w 2907126"/>
              <a:gd name="connsiteY5" fmla="*/ 1466814 h 3246329"/>
              <a:gd name="connsiteX6" fmla="*/ 2441648 w 2907126"/>
              <a:gd name="connsiteY6" fmla="*/ 1275766 h 3246329"/>
              <a:gd name="connsiteX7" fmla="*/ 2136623 w 2907126"/>
              <a:gd name="connsiteY7" fmla="*/ 1935288 h 3246329"/>
              <a:gd name="connsiteX8" fmla="*/ 1484634 w 2907126"/>
              <a:gd name="connsiteY8" fmla="*/ 2087012 h 3246329"/>
              <a:gd name="connsiteX9" fmla="*/ 1254781 w 2907126"/>
              <a:gd name="connsiteY9" fmla="*/ 2084532 h 3246329"/>
              <a:gd name="connsiteX10" fmla="*/ 1051623 w 2907126"/>
              <a:gd name="connsiteY10" fmla="*/ 3246329 h 3246329"/>
              <a:gd name="connsiteX11" fmla="*/ 243539 w 2907126"/>
              <a:gd name="connsiteY11" fmla="*/ 2970957 h 3246329"/>
              <a:gd name="connsiteX12" fmla="*/ 461420 w 2907126"/>
              <a:gd name="connsiteY12" fmla="*/ 2117078 h 3246329"/>
              <a:gd name="connsiteX13" fmla="*/ 10577 w 2907126"/>
              <a:gd name="connsiteY13" fmla="*/ 2258114 h 3246329"/>
              <a:gd name="connsiteX14" fmla="*/ 277731 w 2907126"/>
              <a:gd name="connsiteY14" fmla="*/ 1642137 h 3246329"/>
              <a:gd name="connsiteX15" fmla="*/ 577943 w 2907126"/>
              <a:gd name="connsiteY15" fmla="*/ 1471773 h 3246329"/>
              <a:gd name="connsiteX16" fmla="*/ 728834 w 2907126"/>
              <a:gd name="connsiteY16" fmla="*/ 766816 h 3246329"/>
              <a:gd name="connsiteX17" fmla="*/ 0 w 2907126"/>
              <a:gd name="connsiteY17" fmla="*/ 1196888 h 3246329"/>
              <a:gd name="connsiteX18" fmla="*/ 381226 w 2907126"/>
              <a:gd name="connsiteY18" fmla="*/ 244276 h 3246329"/>
              <a:gd name="connsiteX19" fmla="*/ 1294723 w 2907126"/>
              <a:gd name="connsiteY19" fmla="*/ 118415 h 3246329"/>
              <a:gd name="connsiteX20" fmla="*/ 1803671 w 2907126"/>
              <a:gd name="connsiteY20" fmla="*/ 121722 h 3246329"/>
              <a:gd name="connsiteX0" fmla="*/ 1803671 w 2907126"/>
              <a:gd name="connsiteY0" fmla="*/ 121722 h 3246329"/>
              <a:gd name="connsiteX1" fmla="*/ 2906708 w 2907126"/>
              <a:gd name="connsiteY1" fmla="*/ 0 h 3246329"/>
              <a:gd name="connsiteX2" fmla="*/ 2629066 w 2907126"/>
              <a:gd name="connsiteY2" fmla="*/ 604020 h 3246329"/>
              <a:gd name="connsiteX3" fmla="*/ 2131388 w 2907126"/>
              <a:gd name="connsiteY3" fmla="*/ 741392 h 3246329"/>
              <a:gd name="connsiteX4" fmla="*/ 1511469 w 2907126"/>
              <a:gd name="connsiteY4" fmla="*/ 748632 h 3246329"/>
              <a:gd name="connsiteX5" fmla="*/ 1370830 w 2907126"/>
              <a:gd name="connsiteY5" fmla="*/ 1466814 h 3246329"/>
              <a:gd name="connsiteX6" fmla="*/ 2441648 w 2907126"/>
              <a:gd name="connsiteY6" fmla="*/ 1275766 h 3246329"/>
              <a:gd name="connsiteX7" fmla="*/ 2136623 w 2907126"/>
              <a:gd name="connsiteY7" fmla="*/ 1935288 h 3246329"/>
              <a:gd name="connsiteX8" fmla="*/ 1484634 w 2907126"/>
              <a:gd name="connsiteY8" fmla="*/ 2087012 h 3246329"/>
              <a:gd name="connsiteX9" fmla="*/ 1254781 w 2907126"/>
              <a:gd name="connsiteY9" fmla="*/ 2084532 h 3246329"/>
              <a:gd name="connsiteX10" fmla="*/ 1051623 w 2907126"/>
              <a:gd name="connsiteY10" fmla="*/ 3246329 h 3246329"/>
              <a:gd name="connsiteX11" fmla="*/ 243539 w 2907126"/>
              <a:gd name="connsiteY11" fmla="*/ 2970957 h 3246329"/>
              <a:gd name="connsiteX12" fmla="*/ 461420 w 2907126"/>
              <a:gd name="connsiteY12" fmla="*/ 2117078 h 3246329"/>
              <a:gd name="connsiteX13" fmla="*/ 10577 w 2907126"/>
              <a:gd name="connsiteY13" fmla="*/ 2258114 h 3246329"/>
              <a:gd name="connsiteX14" fmla="*/ 277731 w 2907126"/>
              <a:gd name="connsiteY14" fmla="*/ 1642137 h 3246329"/>
              <a:gd name="connsiteX15" fmla="*/ 577943 w 2907126"/>
              <a:gd name="connsiteY15" fmla="*/ 1471773 h 3246329"/>
              <a:gd name="connsiteX16" fmla="*/ 728834 w 2907126"/>
              <a:gd name="connsiteY16" fmla="*/ 766816 h 3246329"/>
              <a:gd name="connsiteX17" fmla="*/ 0 w 2907126"/>
              <a:gd name="connsiteY17" fmla="*/ 1196888 h 3246329"/>
              <a:gd name="connsiteX18" fmla="*/ 381226 w 2907126"/>
              <a:gd name="connsiteY18" fmla="*/ 244276 h 3246329"/>
              <a:gd name="connsiteX19" fmla="*/ 1294723 w 2907126"/>
              <a:gd name="connsiteY19" fmla="*/ 118415 h 3246329"/>
              <a:gd name="connsiteX20" fmla="*/ 1803671 w 2907126"/>
              <a:gd name="connsiteY20" fmla="*/ 121722 h 3246329"/>
              <a:gd name="connsiteX0" fmla="*/ 1803671 w 2907126"/>
              <a:gd name="connsiteY0" fmla="*/ 121722 h 3246329"/>
              <a:gd name="connsiteX1" fmla="*/ 2906708 w 2907126"/>
              <a:gd name="connsiteY1" fmla="*/ 0 h 3246329"/>
              <a:gd name="connsiteX2" fmla="*/ 2629066 w 2907126"/>
              <a:gd name="connsiteY2" fmla="*/ 604020 h 3246329"/>
              <a:gd name="connsiteX3" fmla="*/ 2131388 w 2907126"/>
              <a:gd name="connsiteY3" fmla="*/ 741392 h 3246329"/>
              <a:gd name="connsiteX4" fmla="*/ 1511469 w 2907126"/>
              <a:gd name="connsiteY4" fmla="*/ 748632 h 3246329"/>
              <a:gd name="connsiteX5" fmla="*/ 1370830 w 2907126"/>
              <a:gd name="connsiteY5" fmla="*/ 1466814 h 3246329"/>
              <a:gd name="connsiteX6" fmla="*/ 2441648 w 2907126"/>
              <a:gd name="connsiteY6" fmla="*/ 1275766 h 3246329"/>
              <a:gd name="connsiteX7" fmla="*/ 2136623 w 2907126"/>
              <a:gd name="connsiteY7" fmla="*/ 1935288 h 3246329"/>
              <a:gd name="connsiteX8" fmla="*/ 1484634 w 2907126"/>
              <a:gd name="connsiteY8" fmla="*/ 2087012 h 3246329"/>
              <a:gd name="connsiteX9" fmla="*/ 1254781 w 2907126"/>
              <a:gd name="connsiteY9" fmla="*/ 2084532 h 3246329"/>
              <a:gd name="connsiteX10" fmla="*/ 1051623 w 2907126"/>
              <a:gd name="connsiteY10" fmla="*/ 3246329 h 3246329"/>
              <a:gd name="connsiteX11" fmla="*/ 243539 w 2907126"/>
              <a:gd name="connsiteY11" fmla="*/ 2970957 h 3246329"/>
              <a:gd name="connsiteX12" fmla="*/ 461420 w 2907126"/>
              <a:gd name="connsiteY12" fmla="*/ 2117078 h 3246329"/>
              <a:gd name="connsiteX13" fmla="*/ 10577 w 2907126"/>
              <a:gd name="connsiteY13" fmla="*/ 2258114 h 3246329"/>
              <a:gd name="connsiteX14" fmla="*/ 277731 w 2907126"/>
              <a:gd name="connsiteY14" fmla="*/ 1642137 h 3246329"/>
              <a:gd name="connsiteX15" fmla="*/ 577943 w 2907126"/>
              <a:gd name="connsiteY15" fmla="*/ 1471773 h 3246329"/>
              <a:gd name="connsiteX16" fmla="*/ 728834 w 2907126"/>
              <a:gd name="connsiteY16" fmla="*/ 766816 h 3246329"/>
              <a:gd name="connsiteX17" fmla="*/ 0 w 2907126"/>
              <a:gd name="connsiteY17" fmla="*/ 1196888 h 3246329"/>
              <a:gd name="connsiteX18" fmla="*/ 381226 w 2907126"/>
              <a:gd name="connsiteY18" fmla="*/ 244276 h 3246329"/>
              <a:gd name="connsiteX19" fmla="*/ 1294723 w 2907126"/>
              <a:gd name="connsiteY19" fmla="*/ 118415 h 3246329"/>
              <a:gd name="connsiteX20" fmla="*/ 1803671 w 2907126"/>
              <a:gd name="connsiteY20" fmla="*/ 121722 h 3246329"/>
              <a:gd name="connsiteX0" fmla="*/ 1803671 w 2907126"/>
              <a:gd name="connsiteY0" fmla="*/ 121722 h 3246329"/>
              <a:gd name="connsiteX1" fmla="*/ 2906708 w 2907126"/>
              <a:gd name="connsiteY1" fmla="*/ 0 h 3246329"/>
              <a:gd name="connsiteX2" fmla="*/ 2629066 w 2907126"/>
              <a:gd name="connsiteY2" fmla="*/ 604020 h 3246329"/>
              <a:gd name="connsiteX3" fmla="*/ 2131388 w 2907126"/>
              <a:gd name="connsiteY3" fmla="*/ 741392 h 3246329"/>
              <a:gd name="connsiteX4" fmla="*/ 1511469 w 2907126"/>
              <a:gd name="connsiteY4" fmla="*/ 748632 h 3246329"/>
              <a:gd name="connsiteX5" fmla="*/ 1370830 w 2907126"/>
              <a:gd name="connsiteY5" fmla="*/ 1466814 h 3246329"/>
              <a:gd name="connsiteX6" fmla="*/ 2441648 w 2907126"/>
              <a:gd name="connsiteY6" fmla="*/ 1275766 h 3246329"/>
              <a:gd name="connsiteX7" fmla="*/ 2136623 w 2907126"/>
              <a:gd name="connsiteY7" fmla="*/ 1935288 h 3246329"/>
              <a:gd name="connsiteX8" fmla="*/ 1484634 w 2907126"/>
              <a:gd name="connsiteY8" fmla="*/ 2087012 h 3246329"/>
              <a:gd name="connsiteX9" fmla="*/ 1254781 w 2907126"/>
              <a:gd name="connsiteY9" fmla="*/ 2084532 h 3246329"/>
              <a:gd name="connsiteX10" fmla="*/ 1051623 w 2907126"/>
              <a:gd name="connsiteY10" fmla="*/ 3246329 h 3246329"/>
              <a:gd name="connsiteX11" fmla="*/ 243539 w 2907126"/>
              <a:gd name="connsiteY11" fmla="*/ 2970957 h 3246329"/>
              <a:gd name="connsiteX12" fmla="*/ 461420 w 2907126"/>
              <a:gd name="connsiteY12" fmla="*/ 2117078 h 3246329"/>
              <a:gd name="connsiteX13" fmla="*/ 10577 w 2907126"/>
              <a:gd name="connsiteY13" fmla="*/ 2258114 h 3246329"/>
              <a:gd name="connsiteX14" fmla="*/ 277731 w 2907126"/>
              <a:gd name="connsiteY14" fmla="*/ 1642137 h 3246329"/>
              <a:gd name="connsiteX15" fmla="*/ 577943 w 2907126"/>
              <a:gd name="connsiteY15" fmla="*/ 1471773 h 3246329"/>
              <a:gd name="connsiteX16" fmla="*/ 728834 w 2907126"/>
              <a:gd name="connsiteY16" fmla="*/ 766816 h 3246329"/>
              <a:gd name="connsiteX17" fmla="*/ 0 w 2907126"/>
              <a:gd name="connsiteY17" fmla="*/ 1196888 h 3246329"/>
              <a:gd name="connsiteX18" fmla="*/ 381226 w 2907126"/>
              <a:gd name="connsiteY18" fmla="*/ 244276 h 3246329"/>
              <a:gd name="connsiteX19" fmla="*/ 1294723 w 2907126"/>
              <a:gd name="connsiteY19" fmla="*/ 118415 h 3246329"/>
              <a:gd name="connsiteX20" fmla="*/ 1803671 w 2907126"/>
              <a:gd name="connsiteY20" fmla="*/ 121722 h 3246329"/>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59981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59981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73525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73525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73525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73525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239029"/>
              <a:gd name="connsiteX1" fmla="*/ 2906708 w 2907126"/>
              <a:gd name="connsiteY1" fmla="*/ 0 h 3239029"/>
              <a:gd name="connsiteX2" fmla="*/ 2629066 w 2907126"/>
              <a:gd name="connsiteY2" fmla="*/ 604020 h 3239029"/>
              <a:gd name="connsiteX3" fmla="*/ 2131388 w 2907126"/>
              <a:gd name="connsiteY3" fmla="*/ 741392 h 3239029"/>
              <a:gd name="connsiteX4" fmla="*/ 1511469 w 2907126"/>
              <a:gd name="connsiteY4" fmla="*/ 748632 h 3239029"/>
              <a:gd name="connsiteX5" fmla="*/ 1370830 w 2907126"/>
              <a:gd name="connsiteY5" fmla="*/ 1466814 h 3239029"/>
              <a:gd name="connsiteX6" fmla="*/ 2441648 w 2907126"/>
              <a:gd name="connsiteY6" fmla="*/ 1275766 h 3239029"/>
              <a:gd name="connsiteX7" fmla="*/ 2136623 w 2907126"/>
              <a:gd name="connsiteY7" fmla="*/ 1935288 h 3239029"/>
              <a:gd name="connsiteX8" fmla="*/ 1484634 w 2907126"/>
              <a:gd name="connsiteY8" fmla="*/ 2087012 h 3239029"/>
              <a:gd name="connsiteX9" fmla="*/ 1254781 w 2907126"/>
              <a:gd name="connsiteY9" fmla="*/ 2084532 h 3239029"/>
              <a:gd name="connsiteX10" fmla="*/ 1173525 w 2907126"/>
              <a:gd name="connsiteY10" fmla="*/ 3053316 h 3239029"/>
              <a:gd name="connsiteX11" fmla="*/ 243539 w 2907126"/>
              <a:gd name="connsiteY11" fmla="*/ 2970957 h 3239029"/>
              <a:gd name="connsiteX12" fmla="*/ 461420 w 2907126"/>
              <a:gd name="connsiteY12" fmla="*/ 2117078 h 3239029"/>
              <a:gd name="connsiteX13" fmla="*/ 10577 w 2907126"/>
              <a:gd name="connsiteY13" fmla="*/ 2258114 h 3239029"/>
              <a:gd name="connsiteX14" fmla="*/ 277731 w 2907126"/>
              <a:gd name="connsiteY14" fmla="*/ 1642137 h 3239029"/>
              <a:gd name="connsiteX15" fmla="*/ 577943 w 2907126"/>
              <a:gd name="connsiteY15" fmla="*/ 1471773 h 3239029"/>
              <a:gd name="connsiteX16" fmla="*/ 728834 w 2907126"/>
              <a:gd name="connsiteY16" fmla="*/ 766816 h 3239029"/>
              <a:gd name="connsiteX17" fmla="*/ 0 w 2907126"/>
              <a:gd name="connsiteY17" fmla="*/ 1196888 h 3239029"/>
              <a:gd name="connsiteX18" fmla="*/ 381226 w 2907126"/>
              <a:gd name="connsiteY18" fmla="*/ 244276 h 3239029"/>
              <a:gd name="connsiteX19" fmla="*/ 1294723 w 2907126"/>
              <a:gd name="connsiteY19" fmla="*/ 118415 h 3239029"/>
              <a:gd name="connsiteX20" fmla="*/ 1803671 w 2907126"/>
              <a:gd name="connsiteY20" fmla="*/ 121722 h 3239029"/>
              <a:gd name="connsiteX0" fmla="*/ 1803671 w 2907126"/>
              <a:gd name="connsiteY0" fmla="*/ 121722 h 3235134"/>
              <a:gd name="connsiteX1" fmla="*/ 2906708 w 2907126"/>
              <a:gd name="connsiteY1" fmla="*/ 0 h 3235134"/>
              <a:gd name="connsiteX2" fmla="*/ 2629066 w 2907126"/>
              <a:gd name="connsiteY2" fmla="*/ 604020 h 3235134"/>
              <a:gd name="connsiteX3" fmla="*/ 2131388 w 2907126"/>
              <a:gd name="connsiteY3" fmla="*/ 741392 h 3235134"/>
              <a:gd name="connsiteX4" fmla="*/ 1511469 w 2907126"/>
              <a:gd name="connsiteY4" fmla="*/ 748632 h 3235134"/>
              <a:gd name="connsiteX5" fmla="*/ 1370830 w 2907126"/>
              <a:gd name="connsiteY5" fmla="*/ 1466814 h 3235134"/>
              <a:gd name="connsiteX6" fmla="*/ 2441648 w 2907126"/>
              <a:gd name="connsiteY6" fmla="*/ 1275766 h 3235134"/>
              <a:gd name="connsiteX7" fmla="*/ 2136623 w 2907126"/>
              <a:gd name="connsiteY7" fmla="*/ 1935288 h 3235134"/>
              <a:gd name="connsiteX8" fmla="*/ 1484634 w 2907126"/>
              <a:gd name="connsiteY8" fmla="*/ 2087012 h 3235134"/>
              <a:gd name="connsiteX9" fmla="*/ 1254781 w 2907126"/>
              <a:gd name="connsiteY9" fmla="*/ 2084532 h 3235134"/>
              <a:gd name="connsiteX10" fmla="*/ 1173525 w 2907126"/>
              <a:gd name="connsiteY10" fmla="*/ 3053316 h 3235134"/>
              <a:gd name="connsiteX11" fmla="*/ 243539 w 2907126"/>
              <a:gd name="connsiteY11" fmla="*/ 2970957 h 3235134"/>
              <a:gd name="connsiteX12" fmla="*/ 461420 w 2907126"/>
              <a:gd name="connsiteY12" fmla="*/ 2117078 h 3235134"/>
              <a:gd name="connsiteX13" fmla="*/ 10577 w 2907126"/>
              <a:gd name="connsiteY13" fmla="*/ 2258114 h 3235134"/>
              <a:gd name="connsiteX14" fmla="*/ 277731 w 2907126"/>
              <a:gd name="connsiteY14" fmla="*/ 1642137 h 3235134"/>
              <a:gd name="connsiteX15" fmla="*/ 577943 w 2907126"/>
              <a:gd name="connsiteY15" fmla="*/ 1471773 h 3235134"/>
              <a:gd name="connsiteX16" fmla="*/ 728834 w 2907126"/>
              <a:gd name="connsiteY16" fmla="*/ 766816 h 3235134"/>
              <a:gd name="connsiteX17" fmla="*/ 0 w 2907126"/>
              <a:gd name="connsiteY17" fmla="*/ 1196888 h 3235134"/>
              <a:gd name="connsiteX18" fmla="*/ 381226 w 2907126"/>
              <a:gd name="connsiteY18" fmla="*/ 244276 h 3235134"/>
              <a:gd name="connsiteX19" fmla="*/ 1294723 w 2907126"/>
              <a:gd name="connsiteY19" fmla="*/ 118415 h 3235134"/>
              <a:gd name="connsiteX20" fmla="*/ 1803671 w 2907126"/>
              <a:gd name="connsiteY20" fmla="*/ 121722 h 3235134"/>
              <a:gd name="connsiteX0" fmla="*/ 1803671 w 2907126"/>
              <a:gd name="connsiteY0" fmla="*/ 121722 h 3234039"/>
              <a:gd name="connsiteX1" fmla="*/ 2906708 w 2907126"/>
              <a:gd name="connsiteY1" fmla="*/ 0 h 3234039"/>
              <a:gd name="connsiteX2" fmla="*/ 2629066 w 2907126"/>
              <a:gd name="connsiteY2" fmla="*/ 604020 h 3234039"/>
              <a:gd name="connsiteX3" fmla="*/ 2131388 w 2907126"/>
              <a:gd name="connsiteY3" fmla="*/ 741392 h 3234039"/>
              <a:gd name="connsiteX4" fmla="*/ 1511469 w 2907126"/>
              <a:gd name="connsiteY4" fmla="*/ 748632 h 3234039"/>
              <a:gd name="connsiteX5" fmla="*/ 1370830 w 2907126"/>
              <a:gd name="connsiteY5" fmla="*/ 1466814 h 3234039"/>
              <a:gd name="connsiteX6" fmla="*/ 2441648 w 2907126"/>
              <a:gd name="connsiteY6" fmla="*/ 1275766 h 3234039"/>
              <a:gd name="connsiteX7" fmla="*/ 2136623 w 2907126"/>
              <a:gd name="connsiteY7" fmla="*/ 1935288 h 3234039"/>
              <a:gd name="connsiteX8" fmla="*/ 1484634 w 2907126"/>
              <a:gd name="connsiteY8" fmla="*/ 2087012 h 3234039"/>
              <a:gd name="connsiteX9" fmla="*/ 1254781 w 2907126"/>
              <a:gd name="connsiteY9" fmla="*/ 2084532 h 3234039"/>
              <a:gd name="connsiteX10" fmla="*/ 1173525 w 2907126"/>
              <a:gd name="connsiteY10" fmla="*/ 3053316 h 3234039"/>
              <a:gd name="connsiteX11" fmla="*/ 243539 w 2907126"/>
              <a:gd name="connsiteY11" fmla="*/ 2970957 h 3234039"/>
              <a:gd name="connsiteX12" fmla="*/ 461420 w 2907126"/>
              <a:gd name="connsiteY12" fmla="*/ 2117078 h 3234039"/>
              <a:gd name="connsiteX13" fmla="*/ 10577 w 2907126"/>
              <a:gd name="connsiteY13" fmla="*/ 2258114 h 3234039"/>
              <a:gd name="connsiteX14" fmla="*/ 277731 w 2907126"/>
              <a:gd name="connsiteY14" fmla="*/ 1642137 h 3234039"/>
              <a:gd name="connsiteX15" fmla="*/ 577943 w 2907126"/>
              <a:gd name="connsiteY15" fmla="*/ 1471773 h 3234039"/>
              <a:gd name="connsiteX16" fmla="*/ 728834 w 2907126"/>
              <a:gd name="connsiteY16" fmla="*/ 766816 h 3234039"/>
              <a:gd name="connsiteX17" fmla="*/ 0 w 2907126"/>
              <a:gd name="connsiteY17" fmla="*/ 1196888 h 3234039"/>
              <a:gd name="connsiteX18" fmla="*/ 381226 w 2907126"/>
              <a:gd name="connsiteY18" fmla="*/ 244276 h 3234039"/>
              <a:gd name="connsiteX19" fmla="*/ 1294723 w 2907126"/>
              <a:gd name="connsiteY19" fmla="*/ 118415 h 3234039"/>
              <a:gd name="connsiteX20" fmla="*/ 1803671 w 2907126"/>
              <a:gd name="connsiteY20" fmla="*/ 121722 h 3234039"/>
              <a:gd name="connsiteX0" fmla="*/ 1803671 w 2907126"/>
              <a:gd name="connsiteY0" fmla="*/ 121722 h 3238621"/>
              <a:gd name="connsiteX1" fmla="*/ 2906708 w 2907126"/>
              <a:gd name="connsiteY1" fmla="*/ 0 h 3238621"/>
              <a:gd name="connsiteX2" fmla="*/ 2629066 w 2907126"/>
              <a:gd name="connsiteY2" fmla="*/ 604020 h 3238621"/>
              <a:gd name="connsiteX3" fmla="*/ 2131388 w 2907126"/>
              <a:gd name="connsiteY3" fmla="*/ 741392 h 3238621"/>
              <a:gd name="connsiteX4" fmla="*/ 1511469 w 2907126"/>
              <a:gd name="connsiteY4" fmla="*/ 748632 h 3238621"/>
              <a:gd name="connsiteX5" fmla="*/ 1370830 w 2907126"/>
              <a:gd name="connsiteY5" fmla="*/ 1466814 h 3238621"/>
              <a:gd name="connsiteX6" fmla="*/ 2441648 w 2907126"/>
              <a:gd name="connsiteY6" fmla="*/ 1275766 h 3238621"/>
              <a:gd name="connsiteX7" fmla="*/ 2136623 w 2907126"/>
              <a:gd name="connsiteY7" fmla="*/ 1935288 h 3238621"/>
              <a:gd name="connsiteX8" fmla="*/ 1484634 w 2907126"/>
              <a:gd name="connsiteY8" fmla="*/ 2087012 h 3238621"/>
              <a:gd name="connsiteX9" fmla="*/ 1254781 w 2907126"/>
              <a:gd name="connsiteY9" fmla="*/ 2084532 h 3238621"/>
              <a:gd name="connsiteX10" fmla="*/ 1173525 w 2907126"/>
              <a:gd name="connsiteY10" fmla="*/ 3053316 h 3238621"/>
              <a:gd name="connsiteX11" fmla="*/ 243539 w 2907126"/>
              <a:gd name="connsiteY11" fmla="*/ 2970957 h 3238621"/>
              <a:gd name="connsiteX12" fmla="*/ 461420 w 2907126"/>
              <a:gd name="connsiteY12" fmla="*/ 2117078 h 3238621"/>
              <a:gd name="connsiteX13" fmla="*/ 10577 w 2907126"/>
              <a:gd name="connsiteY13" fmla="*/ 2258114 h 3238621"/>
              <a:gd name="connsiteX14" fmla="*/ 277731 w 2907126"/>
              <a:gd name="connsiteY14" fmla="*/ 1642137 h 3238621"/>
              <a:gd name="connsiteX15" fmla="*/ 577943 w 2907126"/>
              <a:gd name="connsiteY15" fmla="*/ 1471773 h 3238621"/>
              <a:gd name="connsiteX16" fmla="*/ 728834 w 2907126"/>
              <a:gd name="connsiteY16" fmla="*/ 766816 h 3238621"/>
              <a:gd name="connsiteX17" fmla="*/ 0 w 2907126"/>
              <a:gd name="connsiteY17" fmla="*/ 1196888 h 3238621"/>
              <a:gd name="connsiteX18" fmla="*/ 381226 w 2907126"/>
              <a:gd name="connsiteY18" fmla="*/ 244276 h 3238621"/>
              <a:gd name="connsiteX19" fmla="*/ 1294723 w 2907126"/>
              <a:gd name="connsiteY19" fmla="*/ 118415 h 3238621"/>
              <a:gd name="connsiteX20" fmla="*/ 1803671 w 2907126"/>
              <a:gd name="connsiteY20" fmla="*/ 121722 h 3238621"/>
              <a:gd name="connsiteX0" fmla="*/ 1803671 w 2907126"/>
              <a:gd name="connsiteY0" fmla="*/ 121722 h 3238621"/>
              <a:gd name="connsiteX1" fmla="*/ 2906708 w 2907126"/>
              <a:gd name="connsiteY1" fmla="*/ 0 h 3238621"/>
              <a:gd name="connsiteX2" fmla="*/ 2629066 w 2907126"/>
              <a:gd name="connsiteY2" fmla="*/ 604020 h 3238621"/>
              <a:gd name="connsiteX3" fmla="*/ 2131388 w 2907126"/>
              <a:gd name="connsiteY3" fmla="*/ 741392 h 3238621"/>
              <a:gd name="connsiteX4" fmla="*/ 1511469 w 2907126"/>
              <a:gd name="connsiteY4" fmla="*/ 748632 h 3238621"/>
              <a:gd name="connsiteX5" fmla="*/ 1370830 w 2907126"/>
              <a:gd name="connsiteY5" fmla="*/ 1466814 h 3238621"/>
              <a:gd name="connsiteX6" fmla="*/ 2441648 w 2907126"/>
              <a:gd name="connsiteY6" fmla="*/ 1275766 h 3238621"/>
              <a:gd name="connsiteX7" fmla="*/ 2136623 w 2907126"/>
              <a:gd name="connsiteY7" fmla="*/ 1935288 h 3238621"/>
              <a:gd name="connsiteX8" fmla="*/ 1484634 w 2907126"/>
              <a:gd name="connsiteY8" fmla="*/ 2087012 h 3238621"/>
              <a:gd name="connsiteX9" fmla="*/ 1254781 w 2907126"/>
              <a:gd name="connsiteY9" fmla="*/ 2084532 h 3238621"/>
              <a:gd name="connsiteX10" fmla="*/ 1173525 w 2907126"/>
              <a:gd name="connsiteY10" fmla="*/ 3053316 h 3238621"/>
              <a:gd name="connsiteX11" fmla="*/ 263856 w 2907126"/>
              <a:gd name="connsiteY11" fmla="*/ 2970957 h 3238621"/>
              <a:gd name="connsiteX12" fmla="*/ 461420 w 2907126"/>
              <a:gd name="connsiteY12" fmla="*/ 2117078 h 3238621"/>
              <a:gd name="connsiteX13" fmla="*/ 10577 w 2907126"/>
              <a:gd name="connsiteY13" fmla="*/ 2258114 h 3238621"/>
              <a:gd name="connsiteX14" fmla="*/ 277731 w 2907126"/>
              <a:gd name="connsiteY14" fmla="*/ 1642137 h 3238621"/>
              <a:gd name="connsiteX15" fmla="*/ 577943 w 2907126"/>
              <a:gd name="connsiteY15" fmla="*/ 1471773 h 3238621"/>
              <a:gd name="connsiteX16" fmla="*/ 728834 w 2907126"/>
              <a:gd name="connsiteY16" fmla="*/ 766816 h 3238621"/>
              <a:gd name="connsiteX17" fmla="*/ 0 w 2907126"/>
              <a:gd name="connsiteY17" fmla="*/ 1196888 h 3238621"/>
              <a:gd name="connsiteX18" fmla="*/ 381226 w 2907126"/>
              <a:gd name="connsiteY18" fmla="*/ 244276 h 3238621"/>
              <a:gd name="connsiteX19" fmla="*/ 1294723 w 2907126"/>
              <a:gd name="connsiteY19" fmla="*/ 118415 h 3238621"/>
              <a:gd name="connsiteX20" fmla="*/ 1803671 w 2907126"/>
              <a:gd name="connsiteY20" fmla="*/ 121722 h 3238621"/>
              <a:gd name="connsiteX0" fmla="*/ 1803671 w 2907126"/>
              <a:gd name="connsiteY0" fmla="*/ 121722 h 3237700"/>
              <a:gd name="connsiteX1" fmla="*/ 2906708 w 2907126"/>
              <a:gd name="connsiteY1" fmla="*/ 0 h 3237700"/>
              <a:gd name="connsiteX2" fmla="*/ 2629066 w 2907126"/>
              <a:gd name="connsiteY2" fmla="*/ 604020 h 3237700"/>
              <a:gd name="connsiteX3" fmla="*/ 2131388 w 2907126"/>
              <a:gd name="connsiteY3" fmla="*/ 741392 h 3237700"/>
              <a:gd name="connsiteX4" fmla="*/ 1511469 w 2907126"/>
              <a:gd name="connsiteY4" fmla="*/ 748632 h 3237700"/>
              <a:gd name="connsiteX5" fmla="*/ 1370830 w 2907126"/>
              <a:gd name="connsiteY5" fmla="*/ 1466814 h 3237700"/>
              <a:gd name="connsiteX6" fmla="*/ 2441648 w 2907126"/>
              <a:gd name="connsiteY6" fmla="*/ 1275766 h 3237700"/>
              <a:gd name="connsiteX7" fmla="*/ 2136623 w 2907126"/>
              <a:gd name="connsiteY7" fmla="*/ 1935288 h 3237700"/>
              <a:gd name="connsiteX8" fmla="*/ 1484634 w 2907126"/>
              <a:gd name="connsiteY8" fmla="*/ 2087012 h 3237700"/>
              <a:gd name="connsiteX9" fmla="*/ 1254781 w 2907126"/>
              <a:gd name="connsiteY9" fmla="*/ 2084532 h 3237700"/>
              <a:gd name="connsiteX10" fmla="*/ 1173525 w 2907126"/>
              <a:gd name="connsiteY10" fmla="*/ 3053316 h 3237700"/>
              <a:gd name="connsiteX11" fmla="*/ 253698 w 2907126"/>
              <a:gd name="connsiteY11" fmla="*/ 2967571 h 3237700"/>
              <a:gd name="connsiteX12" fmla="*/ 461420 w 2907126"/>
              <a:gd name="connsiteY12" fmla="*/ 2117078 h 3237700"/>
              <a:gd name="connsiteX13" fmla="*/ 10577 w 2907126"/>
              <a:gd name="connsiteY13" fmla="*/ 2258114 h 3237700"/>
              <a:gd name="connsiteX14" fmla="*/ 277731 w 2907126"/>
              <a:gd name="connsiteY14" fmla="*/ 1642137 h 3237700"/>
              <a:gd name="connsiteX15" fmla="*/ 577943 w 2907126"/>
              <a:gd name="connsiteY15" fmla="*/ 1471773 h 3237700"/>
              <a:gd name="connsiteX16" fmla="*/ 728834 w 2907126"/>
              <a:gd name="connsiteY16" fmla="*/ 766816 h 3237700"/>
              <a:gd name="connsiteX17" fmla="*/ 0 w 2907126"/>
              <a:gd name="connsiteY17" fmla="*/ 1196888 h 3237700"/>
              <a:gd name="connsiteX18" fmla="*/ 381226 w 2907126"/>
              <a:gd name="connsiteY18" fmla="*/ 244276 h 3237700"/>
              <a:gd name="connsiteX19" fmla="*/ 1294723 w 2907126"/>
              <a:gd name="connsiteY19" fmla="*/ 118415 h 3237700"/>
              <a:gd name="connsiteX20" fmla="*/ 1803671 w 2907126"/>
              <a:gd name="connsiteY20" fmla="*/ 121722 h 3237700"/>
              <a:gd name="connsiteX0" fmla="*/ 1803671 w 2907126"/>
              <a:gd name="connsiteY0" fmla="*/ 121722 h 3241667"/>
              <a:gd name="connsiteX1" fmla="*/ 2906708 w 2907126"/>
              <a:gd name="connsiteY1" fmla="*/ 0 h 3241667"/>
              <a:gd name="connsiteX2" fmla="*/ 2629066 w 2907126"/>
              <a:gd name="connsiteY2" fmla="*/ 604020 h 3241667"/>
              <a:gd name="connsiteX3" fmla="*/ 2131388 w 2907126"/>
              <a:gd name="connsiteY3" fmla="*/ 741392 h 3241667"/>
              <a:gd name="connsiteX4" fmla="*/ 1511469 w 2907126"/>
              <a:gd name="connsiteY4" fmla="*/ 748632 h 3241667"/>
              <a:gd name="connsiteX5" fmla="*/ 1370830 w 2907126"/>
              <a:gd name="connsiteY5" fmla="*/ 1466814 h 3241667"/>
              <a:gd name="connsiteX6" fmla="*/ 2441648 w 2907126"/>
              <a:gd name="connsiteY6" fmla="*/ 1275766 h 3241667"/>
              <a:gd name="connsiteX7" fmla="*/ 2136623 w 2907126"/>
              <a:gd name="connsiteY7" fmla="*/ 1935288 h 3241667"/>
              <a:gd name="connsiteX8" fmla="*/ 1484634 w 2907126"/>
              <a:gd name="connsiteY8" fmla="*/ 2087012 h 3241667"/>
              <a:gd name="connsiteX9" fmla="*/ 1254781 w 2907126"/>
              <a:gd name="connsiteY9" fmla="*/ 2084532 h 3241667"/>
              <a:gd name="connsiteX10" fmla="*/ 1173525 w 2907126"/>
              <a:gd name="connsiteY10" fmla="*/ 3053316 h 3241667"/>
              <a:gd name="connsiteX11" fmla="*/ 253698 w 2907126"/>
              <a:gd name="connsiteY11" fmla="*/ 2967571 h 3241667"/>
              <a:gd name="connsiteX12" fmla="*/ 461420 w 2907126"/>
              <a:gd name="connsiteY12" fmla="*/ 2117078 h 3241667"/>
              <a:gd name="connsiteX13" fmla="*/ 10577 w 2907126"/>
              <a:gd name="connsiteY13" fmla="*/ 2258114 h 3241667"/>
              <a:gd name="connsiteX14" fmla="*/ 277731 w 2907126"/>
              <a:gd name="connsiteY14" fmla="*/ 1642137 h 3241667"/>
              <a:gd name="connsiteX15" fmla="*/ 577943 w 2907126"/>
              <a:gd name="connsiteY15" fmla="*/ 1471773 h 3241667"/>
              <a:gd name="connsiteX16" fmla="*/ 728834 w 2907126"/>
              <a:gd name="connsiteY16" fmla="*/ 766816 h 3241667"/>
              <a:gd name="connsiteX17" fmla="*/ 0 w 2907126"/>
              <a:gd name="connsiteY17" fmla="*/ 1196888 h 3241667"/>
              <a:gd name="connsiteX18" fmla="*/ 381226 w 2907126"/>
              <a:gd name="connsiteY18" fmla="*/ 244276 h 3241667"/>
              <a:gd name="connsiteX19" fmla="*/ 1294723 w 2907126"/>
              <a:gd name="connsiteY19" fmla="*/ 118415 h 3241667"/>
              <a:gd name="connsiteX20" fmla="*/ 1803671 w 2907126"/>
              <a:gd name="connsiteY20" fmla="*/ 121722 h 3241667"/>
              <a:gd name="connsiteX0" fmla="*/ 1803671 w 2907126"/>
              <a:gd name="connsiteY0" fmla="*/ 121722 h 3229647"/>
              <a:gd name="connsiteX1" fmla="*/ 2906708 w 2907126"/>
              <a:gd name="connsiteY1" fmla="*/ 0 h 3229647"/>
              <a:gd name="connsiteX2" fmla="*/ 2629066 w 2907126"/>
              <a:gd name="connsiteY2" fmla="*/ 604020 h 3229647"/>
              <a:gd name="connsiteX3" fmla="*/ 2131388 w 2907126"/>
              <a:gd name="connsiteY3" fmla="*/ 741392 h 3229647"/>
              <a:gd name="connsiteX4" fmla="*/ 1511469 w 2907126"/>
              <a:gd name="connsiteY4" fmla="*/ 748632 h 3229647"/>
              <a:gd name="connsiteX5" fmla="*/ 1370830 w 2907126"/>
              <a:gd name="connsiteY5" fmla="*/ 1466814 h 3229647"/>
              <a:gd name="connsiteX6" fmla="*/ 2441648 w 2907126"/>
              <a:gd name="connsiteY6" fmla="*/ 1275766 h 3229647"/>
              <a:gd name="connsiteX7" fmla="*/ 2136623 w 2907126"/>
              <a:gd name="connsiteY7" fmla="*/ 1935288 h 3229647"/>
              <a:gd name="connsiteX8" fmla="*/ 1484634 w 2907126"/>
              <a:gd name="connsiteY8" fmla="*/ 2087012 h 3229647"/>
              <a:gd name="connsiteX9" fmla="*/ 1254781 w 2907126"/>
              <a:gd name="connsiteY9" fmla="*/ 2084532 h 3229647"/>
              <a:gd name="connsiteX10" fmla="*/ 1173525 w 2907126"/>
              <a:gd name="connsiteY10" fmla="*/ 3053316 h 3229647"/>
              <a:gd name="connsiteX11" fmla="*/ 253698 w 2907126"/>
              <a:gd name="connsiteY11" fmla="*/ 2967571 h 3229647"/>
              <a:gd name="connsiteX12" fmla="*/ 461420 w 2907126"/>
              <a:gd name="connsiteY12" fmla="*/ 2117078 h 3229647"/>
              <a:gd name="connsiteX13" fmla="*/ 10577 w 2907126"/>
              <a:gd name="connsiteY13" fmla="*/ 2258114 h 3229647"/>
              <a:gd name="connsiteX14" fmla="*/ 277731 w 2907126"/>
              <a:gd name="connsiteY14" fmla="*/ 1642137 h 3229647"/>
              <a:gd name="connsiteX15" fmla="*/ 577943 w 2907126"/>
              <a:gd name="connsiteY15" fmla="*/ 1471773 h 3229647"/>
              <a:gd name="connsiteX16" fmla="*/ 728834 w 2907126"/>
              <a:gd name="connsiteY16" fmla="*/ 766816 h 3229647"/>
              <a:gd name="connsiteX17" fmla="*/ 0 w 2907126"/>
              <a:gd name="connsiteY17" fmla="*/ 1196888 h 3229647"/>
              <a:gd name="connsiteX18" fmla="*/ 381226 w 2907126"/>
              <a:gd name="connsiteY18" fmla="*/ 244276 h 3229647"/>
              <a:gd name="connsiteX19" fmla="*/ 1294723 w 2907126"/>
              <a:gd name="connsiteY19" fmla="*/ 118415 h 3229647"/>
              <a:gd name="connsiteX20" fmla="*/ 1803671 w 2907126"/>
              <a:gd name="connsiteY20" fmla="*/ 121722 h 3229647"/>
              <a:gd name="connsiteX0" fmla="*/ 1803671 w 2907126"/>
              <a:gd name="connsiteY0" fmla="*/ 121722 h 3243169"/>
              <a:gd name="connsiteX1" fmla="*/ 2906708 w 2907126"/>
              <a:gd name="connsiteY1" fmla="*/ 0 h 3243169"/>
              <a:gd name="connsiteX2" fmla="*/ 2629066 w 2907126"/>
              <a:gd name="connsiteY2" fmla="*/ 604020 h 3243169"/>
              <a:gd name="connsiteX3" fmla="*/ 2131388 w 2907126"/>
              <a:gd name="connsiteY3" fmla="*/ 741392 h 3243169"/>
              <a:gd name="connsiteX4" fmla="*/ 1511469 w 2907126"/>
              <a:gd name="connsiteY4" fmla="*/ 748632 h 3243169"/>
              <a:gd name="connsiteX5" fmla="*/ 1370830 w 2907126"/>
              <a:gd name="connsiteY5" fmla="*/ 1466814 h 3243169"/>
              <a:gd name="connsiteX6" fmla="*/ 2441648 w 2907126"/>
              <a:gd name="connsiteY6" fmla="*/ 1275766 h 3243169"/>
              <a:gd name="connsiteX7" fmla="*/ 2136623 w 2907126"/>
              <a:gd name="connsiteY7" fmla="*/ 1935288 h 3243169"/>
              <a:gd name="connsiteX8" fmla="*/ 1484634 w 2907126"/>
              <a:gd name="connsiteY8" fmla="*/ 2087012 h 3243169"/>
              <a:gd name="connsiteX9" fmla="*/ 1254781 w 2907126"/>
              <a:gd name="connsiteY9" fmla="*/ 2084532 h 3243169"/>
              <a:gd name="connsiteX10" fmla="*/ 1173525 w 2907126"/>
              <a:gd name="connsiteY10" fmla="*/ 3053316 h 3243169"/>
              <a:gd name="connsiteX11" fmla="*/ 253698 w 2907126"/>
              <a:gd name="connsiteY11" fmla="*/ 2967571 h 3243169"/>
              <a:gd name="connsiteX12" fmla="*/ 461420 w 2907126"/>
              <a:gd name="connsiteY12" fmla="*/ 2117078 h 3243169"/>
              <a:gd name="connsiteX13" fmla="*/ 10577 w 2907126"/>
              <a:gd name="connsiteY13" fmla="*/ 2258114 h 3243169"/>
              <a:gd name="connsiteX14" fmla="*/ 277731 w 2907126"/>
              <a:gd name="connsiteY14" fmla="*/ 1642137 h 3243169"/>
              <a:gd name="connsiteX15" fmla="*/ 577943 w 2907126"/>
              <a:gd name="connsiteY15" fmla="*/ 1471773 h 3243169"/>
              <a:gd name="connsiteX16" fmla="*/ 728834 w 2907126"/>
              <a:gd name="connsiteY16" fmla="*/ 766816 h 3243169"/>
              <a:gd name="connsiteX17" fmla="*/ 0 w 2907126"/>
              <a:gd name="connsiteY17" fmla="*/ 1196888 h 3243169"/>
              <a:gd name="connsiteX18" fmla="*/ 381226 w 2907126"/>
              <a:gd name="connsiteY18" fmla="*/ 244276 h 3243169"/>
              <a:gd name="connsiteX19" fmla="*/ 1294723 w 2907126"/>
              <a:gd name="connsiteY19" fmla="*/ 118415 h 3243169"/>
              <a:gd name="connsiteX20" fmla="*/ 1803671 w 2907126"/>
              <a:gd name="connsiteY20" fmla="*/ 121722 h 3243169"/>
              <a:gd name="connsiteX0" fmla="*/ 1803671 w 2907126"/>
              <a:gd name="connsiteY0" fmla="*/ 121722 h 3243169"/>
              <a:gd name="connsiteX1" fmla="*/ 2906708 w 2907126"/>
              <a:gd name="connsiteY1" fmla="*/ 0 h 3243169"/>
              <a:gd name="connsiteX2" fmla="*/ 2629066 w 2907126"/>
              <a:gd name="connsiteY2" fmla="*/ 604020 h 3243169"/>
              <a:gd name="connsiteX3" fmla="*/ 2131388 w 2907126"/>
              <a:gd name="connsiteY3" fmla="*/ 741392 h 3243169"/>
              <a:gd name="connsiteX4" fmla="*/ 1511469 w 2907126"/>
              <a:gd name="connsiteY4" fmla="*/ 748632 h 3243169"/>
              <a:gd name="connsiteX5" fmla="*/ 1370830 w 2907126"/>
              <a:gd name="connsiteY5" fmla="*/ 1466814 h 3243169"/>
              <a:gd name="connsiteX6" fmla="*/ 2441648 w 2907126"/>
              <a:gd name="connsiteY6" fmla="*/ 1275766 h 3243169"/>
              <a:gd name="connsiteX7" fmla="*/ 2136623 w 2907126"/>
              <a:gd name="connsiteY7" fmla="*/ 1935288 h 3243169"/>
              <a:gd name="connsiteX8" fmla="*/ 1484634 w 2907126"/>
              <a:gd name="connsiteY8" fmla="*/ 2087012 h 3243169"/>
              <a:gd name="connsiteX9" fmla="*/ 1254781 w 2907126"/>
              <a:gd name="connsiteY9" fmla="*/ 2084532 h 3243169"/>
              <a:gd name="connsiteX10" fmla="*/ 1173525 w 2907126"/>
              <a:gd name="connsiteY10" fmla="*/ 3053316 h 3243169"/>
              <a:gd name="connsiteX11" fmla="*/ 274014 w 2907126"/>
              <a:gd name="connsiteY11" fmla="*/ 2967571 h 3243169"/>
              <a:gd name="connsiteX12" fmla="*/ 461420 w 2907126"/>
              <a:gd name="connsiteY12" fmla="*/ 2117078 h 3243169"/>
              <a:gd name="connsiteX13" fmla="*/ 10577 w 2907126"/>
              <a:gd name="connsiteY13" fmla="*/ 2258114 h 3243169"/>
              <a:gd name="connsiteX14" fmla="*/ 277731 w 2907126"/>
              <a:gd name="connsiteY14" fmla="*/ 1642137 h 3243169"/>
              <a:gd name="connsiteX15" fmla="*/ 577943 w 2907126"/>
              <a:gd name="connsiteY15" fmla="*/ 1471773 h 3243169"/>
              <a:gd name="connsiteX16" fmla="*/ 728834 w 2907126"/>
              <a:gd name="connsiteY16" fmla="*/ 766816 h 3243169"/>
              <a:gd name="connsiteX17" fmla="*/ 0 w 2907126"/>
              <a:gd name="connsiteY17" fmla="*/ 1196888 h 3243169"/>
              <a:gd name="connsiteX18" fmla="*/ 381226 w 2907126"/>
              <a:gd name="connsiteY18" fmla="*/ 244276 h 3243169"/>
              <a:gd name="connsiteX19" fmla="*/ 1294723 w 2907126"/>
              <a:gd name="connsiteY19" fmla="*/ 118415 h 3243169"/>
              <a:gd name="connsiteX20" fmla="*/ 1803671 w 2907126"/>
              <a:gd name="connsiteY20" fmla="*/ 121722 h 3243169"/>
              <a:gd name="connsiteX0" fmla="*/ 1803671 w 2907126"/>
              <a:gd name="connsiteY0" fmla="*/ 121722 h 3243169"/>
              <a:gd name="connsiteX1" fmla="*/ 2906708 w 2907126"/>
              <a:gd name="connsiteY1" fmla="*/ 0 h 3243169"/>
              <a:gd name="connsiteX2" fmla="*/ 2629066 w 2907126"/>
              <a:gd name="connsiteY2" fmla="*/ 604020 h 3243169"/>
              <a:gd name="connsiteX3" fmla="*/ 2131388 w 2907126"/>
              <a:gd name="connsiteY3" fmla="*/ 741392 h 3243169"/>
              <a:gd name="connsiteX4" fmla="*/ 1511469 w 2907126"/>
              <a:gd name="connsiteY4" fmla="*/ 748632 h 3243169"/>
              <a:gd name="connsiteX5" fmla="*/ 1370830 w 2907126"/>
              <a:gd name="connsiteY5" fmla="*/ 1466814 h 3243169"/>
              <a:gd name="connsiteX6" fmla="*/ 2441648 w 2907126"/>
              <a:gd name="connsiteY6" fmla="*/ 1275766 h 3243169"/>
              <a:gd name="connsiteX7" fmla="*/ 2136623 w 2907126"/>
              <a:gd name="connsiteY7" fmla="*/ 1935288 h 3243169"/>
              <a:gd name="connsiteX8" fmla="*/ 1484634 w 2907126"/>
              <a:gd name="connsiteY8" fmla="*/ 2087012 h 3243169"/>
              <a:gd name="connsiteX9" fmla="*/ 1254781 w 2907126"/>
              <a:gd name="connsiteY9" fmla="*/ 2084532 h 3243169"/>
              <a:gd name="connsiteX10" fmla="*/ 1173525 w 2907126"/>
              <a:gd name="connsiteY10" fmla="*/ 3053316 h 3243169"/>
              <a:gd name="connsiteX11" fmla="*/ 274014 w 2907126"/>
              <a:gd name="connsiteY11" fmla="*/ 2967571 h 3243169"/>
              <a:gd name="connsiteX12" fmla="*/ 461420 w 2907126"/>
              <a:gd name="connsiteY12" fmla="*/ 2117078 h 3243169"/>
              <a:gd name="connsiteX13" fmla="*/ 10577 w 2907126"/>
              <a:gd name="connsiteY13" fmla="*/ 2258114 h 3243169"/>
              <a:gd name="connsiteX14" fmla="*/ 277731 w 2907126"/>
              <a:gd name="connsiteY14" fmla="*/ 1642137 h 3243169"/>
              <a:gd name="connsiteX15" fmla="*/ 577943 w 2907126"/>
              <a:gd name="connsiteY15" fmla="*/ 1471773 h 3243169"/>
              <a:gd name="connsiteX16" fmla="*/ 728834 w 2907126"/>
              <a:gd name="connsiteY16" fmla="*/ 766816 h 3243169"/>
              <a:gd name="connsiteX17" fmla="*/ 0 w 2907126"/>
              <a:gd name="connsiteY17" fmla="*/ 1196888 h 3243169"/>
              <a:gd name="connsiteX18" fmla="*/ 381226 w 2907126"/>
              <a:gd name="connsiteY18" fmla="*/ 244276 h 3243169"/>
              <a:gd name="connsiteX19" fmla="*/ 1294723 w 2907126"/>
              <a:gd name="connsiteY19" fmla="*/ 118415 h 3243169"/>
              <a:gd name="connsiteX20" fmla="*/ 1803671 w 2907126"/>
              <a:gd name="connsiteY20" fmla="*/ 121722 h 3243169"/>
              <a:gd name="connsiteX0" fmla="*/ 1803671 w 2907126"/>
              <a:gd name="connsiteY0" fmla="*/ 121722 h 3243169"/>
              <a:gd name="connsiteX1" fmla="*/ 2906708 w 2907126"/>
              <a:gd name="connsiteY1" fmla="*/ 0 h 3243169"/>
              <a:gd name="connsiteX2" fmla="*/ 2629066 w 2907126"/>
              <a:gd name="connsiteY2" fmla="*/ 604020 h 3243169"/>
              <a:gd name="connsiteX3" fmla="*/ 2131388 w 2907126"/>
              <a:gd name="connsiteY3" fmla="*/ 741392 h 3243169"/>
              <a:gd name="connsiteX4" fmla="*/ 1511469 w 2907126"/>
              <a:gd name="connsiteY4" fmla="*/ 748632 h 3243169"/>
              <a:gd name="connsiteX5" fmla="*/ 1370830 w 2907126"/>
              <a:gd name="connsiteY5" fmla="*/ 1466814 h 3243169"/>
              <a:gd name="connsiteX6" fmla="*/ 2441648 w 2907126"/>
              <a:gd name="connsiteY6" fmla="*/ 1275766 h 3243169"/>
              <a:gd name="connsiteX7" fmla="*/ 2136623 w 2907126"/>
              <a:gd name="connsiteY7" fmla="*/ 1935288 h 3243169"/>
              <a:gd name="connsiteX8" fmla="*/ 1484634 w 2907126"/>
              <a:gd name="connsiteY8" fmla="*/ 2087012 h 3243169"/>
              <a:gd name="connsiteX9" fmla="*/ 1254781 w 2907126"/>
              <a:gd name="connsiteY9" fmla="*/ 2084532 h 3243169"/>
              <a:gd name="connsiteX10" fmla="*/ 1173525 w 2907126"/>
              <a:gd name="connsiteY10" fmla="*/ 3053316 h 3243169"/>
              <a:gd name="connsiteX11" fmla="*/ 303644 w 2907126"/>
              <a:gd name="connsiteY11" fmla="*/ 2967571 h 3243169"/>
              <a:gd name="connsiteX12" fmla="*/ 461420 w 2907126"/>
              <a:gd name="connsiteY12" fmla="*/ 2117078 h 3243169"/>
              <a:gd name="connsiteX13" fmla="*/ 10577 w 2907126"/>
              <a:gd name="connsiteY13" fmla="*/ 2258114 h 3243169"/>
              <a:gd name="connsiteX14" fmla="*/ 277731 w 2907126"/>
              <a:gd name="connsiteY14" fmla="*/ 1642137 h 3243169"/>
              <a:gd name="connsiteX15" fmla="*/ 577943 w 2907126"/>
              <a:gd name="connsiteY15" fmla="*/ 1471773 h 3243169"/>
              <a:gd name="connsiteX16" fmla="*/ 728834 w 2907126"/>
              <a:gd name="connsiteY16" fmla="*/ 766816 h 3243169"/>
              <a:gd name="connsiteX17" fmla="*/ 0 w 2907126"/>
              <a:gd name="connsiteY17" fmla="*/ 1196888 h 3243169"/>
              <a:gd name="connsiteX18" fmla="*/ 381226 w 2907126"/>
              <a:gd name="connsiteY18" fmla="*/ 244276 h 3243169"/>
              <a:gd name="connsiteX19" fmla="*/ 1294723 w 2907126"/>
              <a:gd name="connsiteY19" fmla="*/ 118415 h 3243169"/>
              <a:gd name="connsiteX20" fmla="*/ 1803671 w 2907126"/>
              <a:gd name="connsiteY20" fmla="*/ 121722 h 3243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07126" h="3243169">
                <a:moveTo>
                  <a:pt x="1803671" y="121722"/>
                </a:moveTo>
                <a:cubicBezTo>
                  <a:pt x="2073053" y="123472"/>
                  <a:pt x="2467567" y="82265"/>
                  <a:pt x="2906708" y="0"/>
                </a:cubicBezTo>
                <a:cubicBezTo>
                  <a:pt x="2915511" y="192202"/>
                  <a:pt x="2784149" y="515052"/>
                  <a:pt x="2629066" y="604020"/>
                </a:cubicBezTo>
                <a:cubicBezTo>
                  <a:pt x="2472739" y="693701"/>
                  <a:pt x="2317655" y="717290"/>
                  <a:pt x="2131388" y="741392"/>
                </a:cubicBezTo>
                <a:cubicBezTo>
                  <a:pt x="1945122" y="765493"/>
                  <a:pt x="1659804" y="761923"/>
                  <a:pt x="1511469" y="748632"/>
                </a:cubicBezTo>
                <a:lnTo>
                  <a:pt x="1370830" y="1466814"/>
                </a:lnTo>
                <a:cubicBezTo>
                  <a:pt x="1964894" y="1457950"/>
                  <a:pt x="2043651" y="1398567"/>
                  <a:pt x="2441648" y="1275766"/>
                </a:cubicBezTo>
                <a:cubicBezTo>
                  <a:pt x="2376494" y="1458887"/>
                  <a:pt x="2271321" y="1802560"/>
                  <a:pt x="2136623" y="1935288"/>
                </a:cubicBezTo>
                <a:cubicBezTo>
                  <a:pt x="2001926" y="2068015"/>
                  <a:pt x="1716608" y="2087012"/>
                  <a:pt x="1484634" y="2087012"/>
                </a:cubicBezTo>
                <a:lnTo>
                  <a:pt x="1254781" y="2084532"/>
                </a:lnTo>
                <a:cubicBezTo>
                  <a:pt x="1172032" y="2421404"/>
                  <a:pt x="1076047" y="2840515"/>
                  <a:pt x="1173525" y="3053316"/>
                </a:cubicBezTo>
                <a:cubicBezTo>
                  <a:pt x="340810" y="3453267"/>
                  <a:pt x="330460" y="3120713"/>
                  <a:pt x="303644" y="2967571"/>
                </a:cubicBezTo>
                <a:cubicBezTo>
                  <a:pt x="283835" y="2854447"/>
                  <a:pt x="450546" y="2200435"/>
                  <a:pt x="461420" y="2117078"/>
                </a:cubicBezTo>
                <a:cubicBezTo>
                  <a:pt x="323480" y="2143758"/>
                  <a:pt x="177613" y="2193432"/>
                  <a:pt x="10577" y="2258114"/>
                </a:cubicBezTo>
                <a:cubicBezTo>
                  <a:pt x="75338" y="2086690"/>
                  <a:pt x="183169" y="1773193"/>
                  <a:pt x="277731" y="1642137"/>
                </a:cubicBezTo>
                <a:cubicBezTo>
                  <a:pt x="372292" y="1511080"/>
                  <a:pt x="490316" y="1481693"/>
                  <a:pt x="577943" y="1471773"/>
                </a:cubicBezTo>
                <a:lnTo>
                  <a:pt x="728834" y="766816"/>
                </a:lnTo>
                <a:cubicBezTo>
                  <a:pt x="473525" y="786656"/>
                  <a:pt x="195028" y="1050155"/>
                  <a:pt x="0" y="1196888"/>
                </a:cubicBezTo>
                <a:cubicBezTo>
                  <a:pt x="63442" y="960950"/>
                  <a:pt x="89899" y="487062"/>
                  <a:pt x="381226" y="244276"/>
                </a:cubicBezTo>
                <a:cubicBezTo>
                  <a:pt x="521099" y="127709"/>
                  <a:pt x="852409" y="118415"/>
                  <a:pt x="1294723" y="118415"/>
                </a:cubicBezTo>
                <a:lnTo>
                  <a:pt x="1803671" y="121722"/>
                </a:lnTo>
                <a:close/>
              </a:path>
            </a:pathLst>
          </a:custGeom>
          <a:solidFill>
            <a:schemeClr val="bg1">
              <a:alpha val="2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
        <p:nvSpPr>
          <p:cNvPr id="2" name="Title 1">
            <a:extLst>
              <a:ext uri="{FF2B5EF4-FFF2-40B4-BE49-F238E27FC236}">
                <a16:creationId xmlns:a16="http://schemas.microsoft.com/office/drawing/2014/main" id="{487FDA0B-6989-4160-B00A-509F20D91BEE}"/>
              </a:ext>
            </a:extLst>
          </p:cNvPr>
          <p:cNvSpPr>
            <a:spLocks noGrp="1"/>
          </p:cNvSpPr>
          <p:nvPr>
            <p:ph type="ctrTitle"/>
          </p:nvPr>
        </p:nvSpPr>
        <p:spPr>
          <a:xfrm>
            <a:off x="5260599" y="512263"/>
            <a:ext cx="5871273" cy="3557440"/>
          </a:xfrm>
        </p:spPr>
        <p:txBody>
          <a:bodyPr lIns="0" tIns="0" rIns="0" bIns="0" anchor="ctr">
            <a:noAutofit/>
          </a:bodyPr>
          <a:lstStyle/>
          <a:p>
            <a:pPr algn="r"/>
            <a:r>
              <a:rPr lang="en-GB" sz="3200" dirty="0">
                <a:solidFill>
                  <a:schemeClr val="bg1"/>
                </a:solidFill>
              </a:rPr>
              <a:t>welcome to the </a:t>
            </a:r>
            <a:br>
              <a:rPr lang="en-GB" sz="3200" spc="200" dirty="0">
                <a:solidFill>
                  <a:schemeClr val="bg1"/>
                </a:solidFill>
              </a:rPr>
            </a:br>
            <a:r>
              <a:rPr lang="en-GB" sz="6600" spc="200" dirty="0">
                <a:solidFill>
                  <a:schemeClr val="bg1"/>
                </a:solidFill>
              </a:rPr>
              <a:t>games development industry</a:t>
            </a:r>
          </a:p>
        </p:txBody>
      </p:sp>
      <p:grpSp>
        <p:nvGrpSpPr>
          <p:cNvPr id="48" name="Group 47">
            <a:extLst>
              <a:ext uri="{FF2B5EF4-FFF2-40B4-BE49-F238E27FC236}">
                <a16:creationId xmlns:a16="http://schemas.microsoft.com/office/drawing/2014/main" id="{C5B4CF8D-E436-0C19-DDD4-B07CF6D87CC7}"/>
              </a:ext>
            </a:extLst>
          </p:cNvPr>
          <p:cNvGrpSpPr/>
          <p:nvPr/>
        </p:nvGrpSpPr>
        <p:grpSpPr>
          <a:xfrm>
            <a:off x="1060129" y="4264478"/>
            <a:ext cx="10071743" cy="2026856"/>
            <a:chOff x="1293486" y="4264478"/>
            <a:chExt cx="10071743" cy="2026856"/>
          </a:xfrm>
        </p:grpSpPr>
        <p:sp>
          <p:nvSpPr>
            <p:cNvPr id="39" name="Subtitle 2">
              <a:extLst>
                <a:ext uri="{FF2B5EF4-FFF2-40B4-BE49-F238E27FC236}">
                  <a16:creationId xmlns:a16="http://schemas.microsoft.com/office/drawing/2014/main" id="{5744A1BB-6FE6-46FA-BF29-4D1FF04E88F1}"/>
                </a:ext>
              </a:extLst>
            </p:cNvPr>
            <p:cNvSpPr txBox="1">
              <a:spLocks/>
            </p:cNvSpPr>
            <p:nvPr/>
          </p:nvSpPr>
          <p:spPr>
            <a:xfrm>
              <a:off x="3666591" y="4612555"/>
              <a:ext cx="2990706" cy="600075"/>
            </a:xfrm>
            <a:prstGeom prst="rect">
              <a:avLst/>
            </a:prstGeom>
            <a:noFill/>
          </p:spPr>
          <p:txBody>
            <a:bodyPr vert="horz" lIns="0" tIns="0" rIns="9144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4000" spc="100" dirty="0">
                  <a:solidFill>
                    <a:schemeClr val="bg1"/>
                  </a:solidFill>
                  <a:latin typeface="Calibri" panose="020F0502020204030204" pitchFamily="34" charset="0"/>
                  <a:cs typeface="Calibri" panose="020F0502020204030204" pitchFamily="34" charset="0"/>
                </a:rPr>
                <a:t>Fydar</a:t>
              </a:r>
            </a:p>
          </p:txBody>
        </p:sp>
        <p:sp>
          <p:nvSpPr>
            <p:cNvPr id="41" name="Subtitle 2">
              <a:extLst>
                <a:ext uri="{FF2B5EF4-FFF2-40B4-BE49-F238E27FC236}">
                  <a16:creationId xmlns:a16="http://schemas.microsoft.com/office/drawing/2014/main" id="{BB59183A-16D8-4B21-A479-C902DB8524C3}"/>
                </a:ext>
              </a:extLst>
            </p:cNvPr>
            <p:cNvSpPr txBox="1">
              <a:spLocks/>
            </p:cNvSpPr>
            <p:nvPr/>
          </p:nvSpPr>
          <p:spPr>
            <a:xfrm>
              <a:off x="4924654" y="4815545"/>
              <a:ext cx="1171346" cy="303172"/>
            </a:xfrm>
            <a:prstGeom prst="rect">
              <a:avLst/>
            </a:prstGeom>
            <a:no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600" spc="100" dirty="0">
                  <a:solidFill>
                    <a:schemeClr val="bg1">
                      <a:lumMod val="75000"/>
                    </a:schemeClr>
                  </a:solidFill>
                  <a:latin typeface="Calibri" panose="020F0502020204030204" pitchFamily="34" charset="0"/>
                  <a:cs typeface="Calibri" panose="020F0502020204030204" pitchFamily="34" charset="0"/>
                </a:rPr>
                <a:t>(they/them)</a:t>
              </a:r>
            </a:p>
          </p:txBody>
        </p:sp>
        <p:sp>
          <p:nvSpPr>
            <p:cNvPr id="42" name="Subtitle 2">
              <a:extLst>
                <a:ext uri="{FF2B5EF4-FFF2-40B4-BE49-F238E27FC236}">
                  <a16:creationId xmlns:a16="http://schemas.microsoft.com/office/drawing/2014/main" id="{9E9D0899-E58B-41B0-AB9E-FBDEE289F132}"/>
                </a:ext>
              </a:extLst>
            </p:cNvPr>
            <p:cNvSpPr txBox="1">
              <a:spLocks/>
            </p:cNvSpPr>
            <p:nvPr/>
          </p:nvSpPr>
          <p:spPr>
            <a:xfrm>
              <a:off x="4133849" y="5700955"/>
              <a:ext cx="1629105" cy="334838"/>
            </a:xfrm>
            <a:prstGeom prst="rect">
              <a:avLst/>
            </a:prstGeom>
          </p:spPr>
          <p:txBody>
            <a:bodyPr vert="horz" lIns="0" tIns="0" rIns="9144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spc="100" dirty="0">
                  <a:solidFill>
                    <a:schemeClr val="bg1">
                      <a:lumMod val="85000"/>
                    </a:schemeClr>
                  </a:solidFill>
                  <a:latin typeface="Lao UI" panose="020B0502040204020203" pitchFamily="34" charset="0"/>
                  <a:cs typeface="Lao UI" panose="020B0502040204020203" pitchFamily="34" charset="0"/>
                </a:rPr>
                <a:t>@Fydarus</a:t>
              </a:r>
            </a:p>
          </p:txBody>
        </p:sp>
        <p:sp>
          <p:nvSpPr>
            <p:cNvPr id="43" name="Subtitle 2">
              <a:extLst>
                <a:ext uri="{FF2B5EF4-FFF2-40B4-BE49-F238E27FC236}">
                  <a16:creationId xmlns:a16="http://schemas.microsoft.com/office/drawing/2014/main" id="{4269A87D-9D7F-4657-842C-330D453ACD20}"/>
                </a:ext>
              </a:extLst>
            </p:cNvPr>
            <p:cNvSpPr txBox="1">
              <a:spLocks/>
            </p:cNvSpPr>
            <p:nvPr/>
          </p:nvSpPr>
          <p:spPr>
            <a:xfrm>
              <a:off x="4133849" y="5327976"/>
              <a:ext cx="1629105" cy="334838"/>
            </a:xfrm>
            <a:prstGeom prst="rect">
              <a:avLst/>
            </a:prstGeom>
          </p:spPr>
          <p:txBody>
            <a:bodyPr vert="horz" lIns="0" tIns="0" rIns="9144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spc="100" dirty="0">
                  <a:solidFill>
                    <a:schemeClr val="bg1">
                      <a:lumMod val="85000"/>
                    </a:schemeClr>
                  </a:solidFill>
                  <a:latin typeface="Lao UI" panose="020B0502040204020203" pitchFamily="34" charset="0"/>
                  <a:cs typeface="Lao UI" panose="020B0502040204020203" pitchFamily="34" charset="0"/>
                </a:rPr>
                <a:t>Fydar</a:t>
              </a:r>
            </a:p>
          </p:txBody>
        </p:sp>
        <p:pic>
          <p:nvPicPr>
            <p:cNvPr id="3" name="Picture 2">
              <a:extLst>
                <a:ext uri="{FF2B5EF4-FFF2-40B4-BE49-F238E27FC236}">
                  <a16:creationId xmlns:a16="http://schemas.microsoft.com/office/drawing/2014/main" id="{E13BFCE6-9915-C627-020E-A2E4490FE9CB}"/>
                </a:ext>
              </a:extLst>
            </p:cNvPr>
            <p:cNvPicPr>
              <a:picLocks noChangeAspect="1"/>
            </p:cNvPicPr>
            <p:nvPr/>
          </p:nvPicPr>
          <p:blipFill rotWithShape="1">
            <a:blip r:embed="rId3">
              <a:extLst>
                <a:ext uri="{BEBA8EAE-BF5A-486C-A8C5-ECC9F3942E4B}">
                  <a14:imgProps xmlns:a14="http://schemas.microsoft.com/office/drawing/2010/main">
                    <a14:imgLayer r:embed="rId4">
                      <a14:imgEffect>
                        <a14:colorTemperature colorTemp="5900"/>
                      </a14:imgEffect>
                    </a14:imgLayer>
                  </a14:imgProps>
                </a:ext>
                <a:ext uri="{28A0092B-C50C-407E-A947-70E740481C1C}">
                  <a14:useLocalDpi xmlns:a14="http://schemas.microsoft.com/office/drawing/2010/main" val="0"/>
                </a:ext>
              </a:extLst>
            </a:blip>
            <a:srcRect l="11172" t="7026" r="9368" b="7449"/>
            <a:stretch/>
          </p:blipFill>
          <p:spPr>
            <a:xfrm>
              <a:off x="1293486" y="4264478"/>
              <a:ext cx="2026866" cy="2026856"/>
            </a:xfrm>
            <a:prstGeom prst="roundRect">
              <a:avLst>
                <a:gd name="adj" fmla="val 15305"/>
              </a:avLst>
            </a:prstGeom>
            <a:ln w="19050">
              <a:noFill/>
            </a:ln>
          </p:spPr>
        </p:pic>
        <p:pic>
          <p:nvPicPr>
            <p:cNvPr id="21" name="Graphic 20">
              <a:extLst>
                <a:ext uri="{FF2B5EF4-FFF2-40B4-BE49-F238E27FC236}">
                  <a16:creationId xmlns:a16="http://schemas.microsoft.com/office/drawing/2014/main" id="{1A95429F-5523-F108-C175-B5E0E9A8F82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808426" y="5755482"/>
              <a:ext cx="225788" cy="225784"/>
            </a:xfrm>
            <a:prstGeom prst="rect">
              <a:avLst/>
            </a:prstGeom>
          </p:spPr>
        </p:pic>
        <p:pic>
          <p:nvPicPr>
            <p:cNvPr id="23" name="Graphic 22">
              <a:extLst>
                <a:ext uri="{FF2B5EF4-FFF2-40B4-BE49-F238E27FC236}">
                  <a16:creationId xmlns:a16="http://schemas.microsoft.com/office/drawing/2014/main" id="{E12B6AA0-8E58-6F04-6E86-906F7C13EDA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808425" y="5382502"/>
              <a:ext cx="225788" cy="225786"/>
            </a:xfrm>
            <a:prstGeom prst="rect">
              <a:avLst/>
            </a:prstGeom>
          </p:spPr>
        </p:pic>
        <p:pic>
          <p:nvPicPr>
            <p:cNvPr id="1028" name="Picture 4">
              <a:extLst>
                <a:ext uri="{FF2B5EF4-FFF2-40B4-BE49-F238E27FC236}">
                  <a16:creationId xmlns:a16="http://schemas.microsoft.com/office/drawing/2014/main" id="{F83C93C6-B004-B916-7C2F-F0CED06AF9C7}"/>
                </a:ext>
              </a:extLst>
            </p:cNvPr>
            <p:cNvPicPr>
              <a:picLocks noChangeAspect="1" noChangeArrowheads="1"/>
            </p:cNvPicPr>
            <p:nvPr/>
          </p:nvPicPr>
          <p:blipFill rotWithShape="1">
            <a:blip r:embed="rId9">
              <a:clrChange>
                <a:clrFrom>
                  <a:srgbClr val="20243F"/>
                </a:clrFrom>
                <a:clrTo>
                  <a:srgbClr val="20243F">
                    <a:alpha val="0"/>
                  </a:srgbClr>
                </a:clrTo>
              </a:clrChange>
              <a:extLst>
                <a:ext uri="{BEBA8EAE-BF5A-486C-A8C5-ECC9F3942E4B}">
                  <a14:imgProps xmlns:a14="http://schemas.microsoft.com/office/drawing/2010/main">
                    <a14:imgLayer r:embed="rId10">
                      <a14:imgEffect>
                        <a14:backgroundRemoval t="10000" b="90000" l="10000" r="90000">
                          <a14:foregroundMark x1="20667" y1="45667" x2="20000" y2="40667"/>
                          <a14:foregroundMark x1="27333" y1="45667" x2="17667" y2="42000"/>
                          <a14:foregroundMark x1="22000" y1="40333" x2="39333" y2="54667"/>
                          <a14:foregroundMark x1="39333" y1="54667" x2="36667" y2="55667"/>
                          <a14:foregroundMark x1="35000" y1="45000" x2="58667" y2="48667"/>
                          <a14:foregroundMark x1="58667" y1="48667" x2="61667" y2="47333"/>
                          <a14:backgroundMark x1="56333" y1="18333" x2="48333" y2="3000"/>
                          <a14:backgroundMark x1="48333" y1="3000" x2="48333" y2="3000"/>
                          <a14:backgroundMark x1="65667" y1="17000" x2="47667" y2="13000"/>
                          <a14:backgroundMark x1="65333" y1="19667" x2="22667" y2="11333"/>
                          <a14:backgroundMark x1="37000" y1="17000" x2="14000" y2="23667"/>
                          <a14:backgroundMark x1="30333" y1="17000" x2="6000" y2="36667"/>
                          <a14:backgroundMark x1="12333" y1="30667" x2="8000" y2="56333"/>
                          <a14:backgroundMark x1="8000" y1="56333" x2="12333" y2="74333"/>
                          <a14:backgroundMark x1="12333" y1="74333" x2="25000" y2="84333"/>
                          <a14:backgroundMark x1="26333" y1="82333" x2="2000" y2="56667"/>
                          <a14:backgroundMark x1="6000" y1="52333" x2="18333" y2="73667"/>
                          <a14:backgroundMark x1="18333" y1="73667" x2="18333" y2="73667"/>
                          <a14:backgroundMark x1="14667" y1="64333" x2="47667" y2="93000"/>
                          <a14:backgroundMark x1="47667" y1="93000" x2="48333" y2="93000"/>
                          <a14:backgroundMark x1="60333" y1="91000" x2="84333" y2="86000"/>
                          <a14:backgroundMark x1="52333" y1="90667" x2="87333" y2="84333"/>
                          <a14:backgroundMark x1="49000" y1="93000" x2="79000" y2="79333"/>
                          <a14:backgroundMark x1="79000" y1="79333" x2="88000" y2="62667"/>
                          <a14:backgroundMark x1="88000" y1="62667" x2="87667" y2="59333"/>
                          <a14:backgroundMark x1="92667" y1="48333" x2="85000" y2="32667"/>
                          <a14:backgroundMark x1="85000" y1="32667" x2="65333" y2="16000"/>
                        </a14:backgroundRemoval>
                      </a14:imgEffect>
                    </a14:imgLayer>
                  </a14:imgProps>
                </a:ext>
                <a:ext uri="{28A0092B-C50C-407E-A947-70E740481C1C}">
                  <a14:useLocalDpi xmlns:a14="http://schemas.microsoft.com/office/drawing/2010/main" val="0"/>
                </a:ext>
              </a:extLst>
            </a:blip>
            <a:srcRect l="13482" t="23201" r="8831" b="13552"/>
            <a:stretch/>
          </p:blipFill>
          <p:spPr bwMode="auto">
            <a:xfrm>
              <a:off x="9787036" y="5248517"/>
              <a:ext cx="1111477" cy="904875"/>
            </a:xfrm>
            <a:prstGeom prst="rect">
              <a:avLst/>
            </a:prstGeom>
            <a:noFill/>
            <a:extLst>
              <a:ext uri="{909E8E84-426E-40DD-AFC4-6F175D3DCCD1}">
                <a14:hiddenFill xmlns:a14="http://schemas.microsoft.com/office/drawing/2010/main">
                  <a:solidFill>
                    <a:srgbClr val="FFFFFF"/>
                  </a:solidFill>
                </a14:hiddenFill>
              </a:ext>
            </a:extLst>
          </p:spPr>
        </p:pic>
        <p:sp>
          <p:nvSpPr>
            <p:cNvPr id="25" name="Subtitle 2">
              <a:extLst>
                <a:ext uri="{FF2B5EF4-FFF2-40B4-BE49-F238E27FC236}">
                  <a16:creationId xmlns:a16="http://schemas.microsoft.com/office/drawing/2014/main" id="{9661CECF-648C-F42A-589B-A6A28D792646}"/>
                </a:ext>
              </a:extLst>
            </p:cNvPr>
            <p:cNvSpPr txBox="1">
              <a:spLocks/>
            </p:cNvSpPr>
            <p:nvPr/>
          </p:nvSpPr>
          <p:spPr>
            <a:xfrm>
              <a:off x="7137162" y="5755449"/>
              <a:ext cx="4228067" cy="294670"/>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b="1" spc="200" dirty="0">
                  <a:solidFill>
                    <a:schemeClr val="bg1">
                      <a:lumMod val="85000"/>
                    </a:schemeClr>
                  </a:solidFill>
                  <a:latin typeface="Aptos" panose="020B0004020202020204" pitchFamily="34" charset="0"/>
                  <a:cs typeface="Arial" panose="020B0604020202020204" pitchFamily="34" charset="0"/>
                </a:rPr>
                <a:t>IWGB Games Workers</a:t>
              </a:r>
              <a:endParaRPr lang="en-GB" sz="1800" spc="200" dirty="0">
                <a:solidFill>
                  <a:schemeClr val="bg1">
                    <a:lumMod val="85000"/>
                  </a:schemeClr>
                </a:solidFill>
                <a:latin typeface="Aptos" panose="020B00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331EF5B7-2237-5AEF-7972-607C59C612A7}"/>
                </a:ext>
              </a:extLst>
            </p:cNvPr>
            <p:cNvSpPr txBox="1"/>
            <p:nvPr/>
          </p:nvSpPr>
          <p:spPr>
            <a:xfrm>
              <a:off x="7137162" y="5485213"/>
              <a:ext cx="3082687" cy="246221"/>
            </a:xfrm>
            <a:prstGeom prst="rect">
              <a:avLst/>
            </a:prstGeom>
            <a:noFill/>
          </p:spPr>
          <p:txBody>
            <a:bodyPr wrap="square" lIns="0" tIns="0" rIns="0" bIns="0">
              <a:spAutoFit/>
            </a:bodyPr>
            <a:lstStyle/>
            <a:p>
              <a:r>
                <a:rPr lang="en-GB" sz="1600" spc="200" dirty="0">
                  <a:solidFill>
                    <a:schemeClr val="bg1">
                      <a:lumMod val="85000"/>
                    </a:schemeClr>
                  </a:solidFill>
                  <a:latin typeface="Aptos" panose="020B0004020202020204" pitchFamily="34" charset="0"/>
                  <a:cs typeface="Arial" panose="020B0604020202020204" pitchFamily="34" charset="0"/>
                </a:rPr>
                <a:t>Proud Member of the</a:t>
              </a:r>
              <a:endParaRPr lang="en-GB" sz="1600" spc="200" dirty="0"/>
            </a:p>
          </p:txBody>
        </p:sp>
        <p:cxnSp>
          <p:nvCxnSpPr>
            <p:cNvPr id="32" name="Straight Connector 31">
              <a:extLst>
                <a:ext uri="{FF2B5EF4-FFF2-40B4-BE49-F238E27FC236}">
                  <a16:creationId xmlns:a16="http://schemas.microsoft.com/office/drawing/2014/main" id="{F7EBFD09-4077-91C6-BCFC-64603D4C20F6}"/>
                </a:ext>
              </a:extLst>
            </p:cNvPr>
            <p:cNvCxnSpPr>
              <a:cxnSpLocks/>
            </p:cNvCxnSpPr>
            <p:nvPr/>
          </p:nvCxnSpPr>
          <p:spPr>
            <a:xfrm>
              <a:off x="4133849" y="5121934"/>
              <a:ext cx="6764664" cy="0"/>
            </a:xfrm>
            <a:prstGeom prst="line">
              <a:avLst/>
            </a:prstGeom>
            <a:ln w="25400" cap="rnd">
              <a:gradFill flip="none" rotWithShape="1">
                <a:gsLst>
                  <a:gs pos="0">
                    <a:schemeClr val="accent1">
                      <a:lumMod val="5000"/>
                      <a:lumOff val="95000"/>
                    </a:schemeClr>
                  </a:gs>
                  <a:gs pos="100000">
                    <a:srgbClr val="E2B384">
                      <a:alpha val="0"/>
                    </a:srgbClr>
                  </a:gs>
                  <a:gs pos="16000">
                    <a:srgbClr val="E2B384"/>
                  </a:gs>
                </a:gsLst>
                <a:lin ang="0" scaled="1"/>
                <a:tileRect/>
              </a:gradFill>
              <a:roun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2535AAF-962F-5150-FF06-F00F6FD7838E}"/>
                </a:ext>
              </a:extLst>
            </p:cNvPr>
            <p:cNvCxnSpPr>
              <a:cxnSpLocks/>
            </p:cNvCxnSpPr>
            <p:nvPr/>
          </p:nvCxnSpPr>
          <p:spPr>
            <a:xfrm>
              <a:off x="3691325" y="5121934"/>
              <a:ext cx="196463" cy="0"/>
            </a:xfrm>
            <a:prstGeom prst="line">
              <a:avLst/>
            </a:prstGeom>
            <a:ln w="25400" cap="rnd">
              <a:solidFill>
                <a:schemeClr val="bg1">
                  <a:lumMod val="95000"/>
                </a:schemeClr>
              </a:solidFill>
              <a:roun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167251589"/>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7E448146-BA7B-AF99-6F05-464B61D73BEF}"/>
              </a:ext>
            </a:extLst>
          </p:cNvPr>
          <p:cNvSpPr/>
          <p:nvPr/>
        </p:nvSpPr>
        <p:spPr>
          <a:xfrm>
            <a:off x="1325880" y="1471636"/>
            <a:ext cx="9540240" cy="72000"/>
          </a:xfrm>
          <a:prstGeom prst="rect">
            <a:avLst/>
          </a:prstGeom>
          <a:pattFill prst="ltVert">
            <a:fgClr>
              <a:schemeClr val="tx1">
                <a:lumMod val="50000"/>
                <a:lumOff val="50000"/>
              </a:schemeClr>
            </a:fgClr>
            <a:bgClr>
              <a:srgbClr val="161618"/>
            </a:bgClr>
          </a:patt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Freeform: Shape 1">
            <a:extLst>
              <a:ext uri="{FF2B5EF4-FFF2-40B4-BE49-F238E27FC236}">
                <a16:creationId xmlns:a16="http://schemas.microsoft.com/office/drawing/2014/main" id="{113E783D-D059-981E-2724-97AF793AAC85}"/>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a:p>
        </p:txBody>
      </p:sp>
      <p:sp>
        <p:nvSpPr>
          <p:cNvPr id="40" name="Rectangle 39">
            <a:extLst>
              <a:ext uri="{FF2B5EF4-FFF2-40B4-BE49-F238E27FC236}">
                <a16:creationId xmlns:a16="http://schemas.microsoft.com/office/drawing/2014/main" id="{116CAA41-2AAD-41DA-536B-86CA5FAE585C}"/>
              </a:ext>
            </a:extLst>
          </p:cNvPr>
          <p:cNvSpPr/>
          <p:nvPr/>
        </p:nvSpPr>
        <p:spPr>
          <a:xfrm>
            <a:off x="1325880" y="1511188"/>
            <a:ext cx="9540240" cy="49362"/>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6DC163A6-AE66-F428-995A-EE64804A8855}"/>
              </a:ext>
            </a:extLst>
          </p:cNvPr>
          <p:cNvSpPr/>
          <p:nvPr/>
        </p:nvSpPr>
        <p:spPr>
          <a:xfrm>
            <a:off x="1321477" y="1307658"/>
            <a:ext cx="52756" cy="2532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sp>
        <p:nvSpPr>
          <p:cNvPr id="13" name="Subtitle 2">
            <a:extLst>
              <a:ext uri="{FF2B5EF4-FFF2-40B4-BE49-F238E27FC236}">
                <a16:creationId xmlns:a16="http://schemas.microsoft.com/office/drawing/2014/main" id="{A4609FFB-FFE6-4EEC-BEEA-2610BB3B9464}"/>
              </a:ext>
            </a:extLst>
          </p:cNvPr>
          <p:cNvSpPr txBox="1">
            <a:spLocks/>
          </p:cNvSpPr>
          <p:nvPr/>
        </p:nvSpPr>
        <p:spPr>
          <a:xfrm>
            <a:off x="208652" y="3575533"/>
            <a:ext cx="2284204" cy="2901470"/>
          </a:xfrm>
          <a:prstGeom prst="rect">
            <a:avLst/>
          </a:prstGeom>
        </p:spPr>
        <p:txBody>
          <a:bodyPr vert="horz" lIns="0" tIns="0" rIns="0" bIns="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1600" b="1" spc="50" dirty="0">
                <a:solidFill>
                  <a:schemeClr val="bg1">
                    <a:lumMod val="95000"/>
                  </a:schemeClr>
                </a:solidFill>
                <a:latin typeface="Calibri" panose="020F0502020204030204" pitchFamily="34" charset="0"/>
                <a:cs typeface="Calibri" panose="020F0502020204030204" pitchFamily="34" charset="0"/>
              </a:rPr>
              <a:t>Devolver Digital</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12</a:t>
            </a:r>
            <a:r>
              <a:rPr lang="en-GB" sz="1400" spc="50" dirty="0">
                <a:solidFill>
                  <a:schemeClr val="bg1">
                    <a:lumMod val="95000"/>
                  </a:schemeClr>
                </a:solidFill>
                <a:latin typeface="Calibri" panose="020F0502020204030204" pitchFamily="34" charset="0"/>
                <a:cs typeface="Calibri" panose="020F0502020204030204" pitchFamily="34" charset="0"/>
              </a:rPr>
              <a:t> months (part-time)</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5-person</a:t>
            </a:r>
            <a:r>
              <a:rPr lang="en-GB" sz="1400" spc="50" dirty="0">
                <a:solidFill>
                  <a:schemeClr val="bg1">
                    <a:lumMod val="95000"/>
                  </a:schemeClr>
                </a:solidFill>
                <a:latin typeface="Calibri" panose="020F0502020204030204" pitchFamily="34" charset="0"/>
                <a:cs typeface="Calibri" panose="020F0502020204030204" pitchFamily="34" charset="0"/>
              </a:rPr>
              <a:t> team</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a:p>
            <a:pPr>
              <a:lnSpc>
                <a:spcPct val="50000"/>
              </a:lnSpc>
              <a:spcBef>
                <a:spcPts val="0"/>
              </a:spcBef>
              <a:spcAft>
                <a:spcPts val="600"/>
              </a:spcAft>
            </a:pPr>
            <a:r>
              <a:rPr lang="en-GB" sz="1400" cap="all" spc="200" dirty="0">
                <a:solidFill>
                  <a:schemeClr val="tx1">
                    <a:lumMod val="65000"/>
                    <a:lumOff val="35000"/>
                  </a:schemeClr>
                </a:solidFill>
                <a:latin typeface="Calibri" panose="020F0502020204030204" pitchFamily="34" charset="0"/>
                <a:cs typeface="Calibri" panose="020F0502020204030204" pitchFamily="34" charset="0"/>
              </a:rPr>
              <a:t>salary</a:t>
            </a:r>
          </a:p>
          <a:p>
            <a:pPr>
              <a:spcBef>
                <a:spcPts val="0"/>
              </a:spcBef>
              <a:spcAft>
                <a:spcPts val="600"/>
              </a:spcAft>
            </a:pPr>
            <a:r>
              <a:rPr lang="en-GB" sz="1400" spc="50" dirty="0">
                <a:solidFill>
                  <a:schemeClr val="bg1">
                    <a:lumMod val="95000"/>
                  </a:schemeClr>
                </a:solidFill>
                <a:latin typeface="Calibri" panose="020F0502020204030204" pitchFamily="34" charset="0"/>
                <a:cs typeface="Calibri" panose="020F0502020204030204" pitchFamily="34" charset="0"/>
              </a:rPr>
              <a:t>£18,000</a:t>
            </a:r>
          </a:p>
        </p:txBody>
      </p:sp>
      <p:pic>
        <p:nvPicPr>
          <p:cNvPr id="35" name="Picture 34" descr="A red and white logo&#10;&#10;Description automatically generated">
            <a:extLst>
              <a:ext uri="{FF2B5EF4-FFF2-40B4-BE49-F238E27FC236}">
                <a16:creationId xmlns:a16="http://schemas.microsoft.com/office/drawing/2014/main" id="{F6BB75EB-0B00-4CD6-87EA-4FB59EE857F8}"/>
              </a:ext>
            </a:extLst>
          </p:cNvPr>
          <p:cNvPicPr>
            <a:picLocks noChangeAspect="1"/>
          </p:cNvPicPr>
          <p:nvPr/>
        </p:nvPicPr>
        <p:blipFill rotWithShape="1">
          <a:blip r:embed="rId3">
            <a:clrChange>
              <a:clrFrom>
                <a:srgbClr val="000000"/>
              </a:clrFrom>
              <a:clrTo>
                <a:srgbClr val="000000">
                  <a:alpha val="0"/>
                </a:srgbClr>
              </a:clrTo>
            </a:clrChange>
            <a:extLst>
              <a:ext uri="{28A0092B-C50C-407E-A947-70E740481C1C}">
                <a14:useLocalDpi xmlns:a14="http://schemas.microsoft.com/office/drawing/2010/main" val="0"/>
              </a:ext>
            </a:extLst>
          </a:blip>
          <a:srcRect l="24062" t="27243" r="24563" b="25833"/>
          <a:stretch/>
        </p:blipFill>
        <p:spPr>
          <a:xfrm>
            <a:off x="577146" y="2211716"/>
            <a:ext cx="1541418" cy="739122"/>
          </a:xfrm>
          <a:prstGeom prst="rect">
            <a:avLst/>
          </a:prstGeom>
        </p:spPr>
      </p:pic>
      <p:sp>
        <p:nvSpPr>
          <p:cNvPr id="44" name="Subtitle 2">
            <a:extLst>
              <a:ext uri="{FF2B5EF4-FFF2-40B4-BE49-F238E27FC236}">
                <a16:creationId xmlns:a16="http://schemas.microsoft.com/office/drawing/2014/main" id="{0DD7D060-854C-480E-9935-9DD0B393F567}"/>
              </a:ext>
            </a:extLst>
          </p:cNvPr>
          <p:cNvSpPr txBox="1">
            <a:spLocks/>
          </p:cNvSpPr>
          <p:nvPr/>
        </p:nvSpPr>
        <p:spPr>
          <a:xfrm>
            <a:off x="917161" y="849341"/>
            <a:ext cx="914144" cy="357076"/>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2000" b="1" spc="200" dirty="0">
                <a:solidFill>
                  <a:schemeClr val="bg1">
                    <a:lumMod val="75000"/>
                  </a:schemeClr>
                </a:solidFill>
                <a:latin typeface="Calibri" panose="020F0502020204030204" pitchFamily="34" charset="0"/>
                <a:cs typeface="Calibri" panose="020F0502020204030204" pitchFamily="34" charset="0"/>
              </a:rPr>
              <a:t>2017</a:t>
            </a:r>
            <a:endParaRPr lang="en-GB" sz="1800" b="1" spc="200" dirty="0">
              <a:solidFill>
                <a:schemeClr val="bg1">
                  <a:lumMod val="75000"/>
                </a:schemeClr>
              </a:solidFill>
              <a:latin typeface="Calibri" panose="020F0502020204030204" pitchFamily="34" charset="0"/>
              <a:cs typeface="Calibri" panose="020F0502020204030204" pitchFamily="34" charset="0"/>
            </a:endParaRPr>
          </a:p>
        </p:txBody>
      </p:sp>
      <p:pic>
        <p:nvPicPr>
          <p:cNvPr id="11" name="Picture 10">
            <a:extLst>
              <a:ext uri="{FF2B5EF4-FFF2-40B4-BE49-F238E27FC236}">
                <a16:creationId xmlns:a16="http://schemas.microsoft.com/office/drawing/2014/main" id="{ADB7D90F-D735-ED8A-6A59-6724708E6444}"/>
              </a:ext>
            </a:extLst>
          </p:cNvPr>
          <p:cNvPicPr>
            <a:picLocks noChangeAspect="1"/>
          </p:cNvPicPr>
          <p:nvPr/>
        </p:nvPicPr>
        <p:blipFill rotWithShape="1">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b="13150"/>
          <a:stretch/>
        </p:blipFill>
        <p:spPr>
          <a:xfrm>
            <a:off x="3249833" y="2097548"/>
            <a:ext cx="930896" cy="967459"/>
          </a:xfrm>
          <a:prstGeom prst="rect">
            <a:avLst/>
          </a:prstGeom>
        </p:spPr>
      </p:pic>
      <p:sp>
        <p:nvSpPr>
          <p:cNvPr id="14" name="Subtitle 2">
            <a:extLst>
              <a:ext uri="{FF2B5EF4-FFF2-40B4-BE49-F238E27FC236}">
                <a16:creationId xmlns:a16="http://schemas.microsoft.com/office/drawing/2014/main" id="{ACEBF866-1783-D017-897E-944D7737C13B}"/>
              </a:ext>
            </a:extLst>
          </p:cNvPr>
          <p:cNvSpPr txBox="1">
            <a:spLocks/>
          </p:cNvSpPr>
          <p:nvPr/>
        </p:nvSpPr>
        <p:spPr>
          <a:xfrm>
            <a:off x="2581275" y="3575534"/>
            <a:ext cx="2284204" cy="2901466"/>
          </a:xfrm>
          <a:prstGeom prst="rect">
            <a:avLst/>
          </a:prstGeom>
        </p:spPr>
        <p:txBody>
          <a:bodyPr vert="horz" lIns="0" tIns="0" rIns="0" bIns="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1600" b="1" spc="50" dirty="0">
                <a:solidFill>
                  <a:schemeClr val="bg1">
                    <a:lumMod val="95000"/>
                  </a:schemeClr>
                </a:solidFill>
                <a:latin typeface="Calibri" panose="020F0502020204030204" pitchFamily="34" charset="0"/>
                <a:cs typeface="Calibri" panose="020F0502020204030204" pitchFamily="34" charset="0"/>
              </a:rPr>
              <a:t>TT Odyssey</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2</a:t>
            </a:r>
            <a:r>
              <a:rPr lang="en-GB" sz="1400" spc="50" dirty="0">
                <a:solidFill>
                  <a:schemeClr val="bg1">
                    <a:lumMod val="95000"/>
                  </a:schemeClr>
                </a:solidFill>
                <a:latin typeface="Calibri" panose="020F0502020204030204" pitchFamily="34" charset="0"/>
                <a:cs typeface="Calibri" panose="020F0502020204030204" pitchFamily="34" charset="0"/>
              </a:rPr>
              <a:t> years, </a:t>
            </a:r>
            <a:r>
              <a:rPr lang="en-GB" sz="1400" b="1" spc="50" dirty="0">
                <a:solidFill>
                  <a:schemeClr val="bg1">
                    <a:lumMod val="95000"/>
                  </a:schemeClr>
                </a:solidFill>
                <a:latin typeface="Calibri" panose="020F0502020204030204" pitchFamily="34" charset="0"/>
                <a:cs typeface="Calibri" panose="020F0502020204030204" pitchFamily="34" charset="0"/>
              </a:rPr>
              <a:t>3</a:t>
            </a:r>
            <a:r>
              <a:rPr lang="en-GB" sz="1400" spc="50" dirty="0">
                <a:solidFill>
                  <a:schemeClr val="bg1">
                    <a:lumMod val="95000"/>
                  </a:schemeClr>
                </a:solidFill>
                <a:latin typeface="Calibri" panose="020F0502020204030204" pitchFamily="34" charset="0"/>
                <a:cs typeface="Calibri" panose="020F0502020204030204" pitchFamily="34" charset="0"/>
              </a:rPr>
              <a:t> months</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30-person</a:t>
            </a:r>
            <a:r>
              <a:rPr lang="en-GB" sz="1400" spc="50" dirty="0">
                <a:solidFill>
                  <a:schemeClr val="bg1">
                    <a:lumMod val="95000"/>
                  </a:schemeClr>
                </a:solidFill>
                <a:latin typeface="Calibri" panose="020F0502020204030204" pitchFamily="34" charset="0"/>
                <a:cs typeface="Calibri" panose="020F0502020204030204" pitchFamily="34" charset="0"/>
              </a:rPr>
              <a:t> studio</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a:p>
            <a:pPr>
              <a:lnSpc>
                <a:spcPct val="50000"/>
              </a:lnSpc>
              <a:spcBef>
                <a:spcPts val="0"/>
              </a:spcBef>
              <a:spcAft>
                <a:spcPts val="600"/>
              </a:spcAft>
            </a:pPr>
            <a:r>
              <a:rPr lang="en-GB" sz="1400" cap="all" spc="200" dirty="0">
                <a:solidFill>
                  <a:schemeClr val="tx1">
                    <a:lumMod val="65000"/>
                    <a:lumOff val="35000"/>
                  </a:schemeClr>
                </a:solidFill>
                <a:latin typeface="Calibri" panose="020F0502020204030204" pitchFamily="34" charset="0"/>
                <a:cs typeface="Calibri" panose="020F0502020204030204" pitchFamily="34" charset="0"/>
              </a:rPr>
              <a:t>salary</a:t>
            </a:r>
          </a:p>
          <a:p>
            <a:pPr>
              <a:spcBef>
                <a:spcPts val="0"/>
              </a:spcBef>
              <a:spcAft>
                <a:spcPts val="600"/>
              </a:spcAft>
            </a:pPr>
            <a:r>
              <a:rPr lang="en-GB" sz="1400" spc="50" dirty="0">
                <a:solidFill>
                  <a:schemeClr val="bg1">
                    <a:lumMod val="95000"/>
                  </a:schemeClr>
                </a:solidFill>
                <a:latin typeface="Calibri" panose="020F0502020204030204" pitchFamily="34" charset="0"/>
                <a:cs typeface="Calibri" panose="020F0502020204030204" pitchFamily="34" charset="0"/>
              </a:rPr>
              <a:t>£22,000</a:t>
            </a:r>
            <a:br>
              <a:rPr lang="en-GB" sz="1400" spc="50" dirty="0">
                <a:solidFill>
                  <a:schemeClr val="bg1">
                    <a:lumMod val="95000"/>
                  </a:schemeClr>
                </a:solidFill>
                <a:latin typeface="Calibri" panose="020F0502020204030204" pitchFamily="34" charset="0"/>
                <a:cs typeface="Calibri" panose="020F0502020204030204" pitchFamily="34" charset="0"/>
              </a:rPr>
            </a:br>
            <a:endParaRPr lang="en-GB" sz="1400" spc="50" dirty="0">
              <a:solidFill>
                <a:schemeClr val="bg1">
                  <a:lumMod val="95000"/>
                </a:schemeClr>
              </a:solidFill>
              <a:latin typeface="Calibri" panose="020F0502020204030204" pitchFamily="34" charset="0"/>
              <a:cs typeface="Calibri" panose="020F0502020204030204" pitchFamily="34" charset="0"/>
            </a:endParaRPr>
          </a:p>
          <a:p>
            <a:pPr>
              <a:spcBef>
                <a:spcPts val="0"/>
              </a:spcBef>
              <a:spcAft>
                <a:spcPts val="600"/>
              </a:spcAft>
            </a:pPr>
            <a:r>
              <a:rPr lang="en-GB" sz="1400" cap="all" spc="200" dirty="0">
                <a:solidFill>
                  <a:schemeClr val="tx1">
                    <a:lumMod val="65000"/>
                    <a:lumOff val="35000"/>
                  </a:schemeClr>
                </a:solidFill>
                <a:latin typeface="Calibri" panose="020F0502020204030204" pitchFamily="34" charset="0"/>
                <a:cs typeface="Calibri" panose="020F0502020204030204" pitchFamily="34" charset="0"/>
              </a:rPr>
              <a:t>salary</a:t>
            </a:r>
            <a:endParaRPr lang="en-GB" sz="1400" spc="50" dirty="0">
              <a:solidFill>
                <a:schemeClr val="bg1">
                  <a:lumMod val="95000"/>
                </a:schemeClr>
              </a:solidFill>
              <a:latin typeface="Calibri" panose="020F0502020204030204" pitchFamily="34" charset="0"/>
              <a:cs typeface="Calibri" panose="020F0502020204030204" pitchFamily="34" charset="0"/>
            </a:endParaRPr>
          </a:p>
          <a:p>
            <a:pPr>
              <a:spcBef>
                <a:spcPts val="0"/>
              </a:spcBef>
              <a:spcAft>
                <a:spcPts val="600"/>
              </a:spcAft>
            </a:pPr>
            <a:r>
              <a:rPr lang="en-GB" sz="1400" spc="50" dirty="0">
                <a:solidFill>
                  <a:schemeClr val="bg1">
                    <a:lumMod val="95000"/>
                  </a:schemeClr>
                </a:solidFill>
                <a:latin typeface="Calibri" panose="020F0502020204030204" pitchFamily="34" charset="0"/>
                <a:cs typeface="Calibri" panose="020F0502020204030204" pitchFamily="34" charset="0"/>
              </a:rPr>
              <a:t>£36,000</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p:txBody>
      </p:sp>
      <p:sp>
        <p:nvSpPr>
          <p:cNvPr id="21" name="Rectangle 20">
            <a:extLst>
              <a:ext uri="{FF2B5EF4-FFF2-40B4-BE49-F238E27FC236}">
                <a16:creationId xmlns:a16="http://schemas.microsoft.com/office/drawing/2014/main" id="{DBEF28BE-8902-4651-BEF7-3FD74DB4F7A7}"/>
              </a:ext>
            </a:extLst>
          </p:cNvPr>
          <p:cNvSpPr/>
          <p:nvPr/>
        </p:nvSpPr>
        <p:spPr>
          <a:xfrm>
            <a:off x="3694417" y="1307658"/>
            <a:ext cx="52756" cy="2532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sp>
        <p:nvSpPr>
          <p:cNvPr id="45" name="Subtitle 2">
            <a:extLst>
              <a:ext uri="{FF2B5EF4-FFF2-40B4-BE49-F238E27FC236}">
                <a16:creationId xmlns:a16="http://schemas.microsoft.com/office/drawing/2014/main" id="{85DA5611-FE80-B1E5-9F26-D9BFA7EA94AF}"/>
              </a:ext>
            </a:extLst>
          </p:cNvPr>
          <p:cNvSpPr txBox="1">
            <a:spLocks/>
          </p:cNvSpPr>
          <p:nvPr/>
        </p:nvSpPr>
        <p:spPr>
          <a:xfrm>
            <a:off x="3261209" y="849343"/>
            <a:ext cx="914144" cy="357074"/>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2000" b="1" spc="200" dirty="0">
                <a:solidFill>
                  <a:schemeClr val="bg1">
                    <a:lumMod val="75000"/>
                  </a:schemeClr>
                </a:solidFill>
                <a:latin typeface="Calibri" panose="020F0502020204030204" pitchFamily="34" charset="0"/>
                <a:cs typeface="Calibri" panose="020F0502020204030204" pitchFamily="34" charset="0"/>
              </a:rPr>
              <a:t>2018</a:t>
            </a:r>
            <a:endParaRPr lang="en-GB" sz="1800" b="1" spc="200" dirty="0">
              <a:solidFill>
                <a:schemeClr val="bg1">
                  <a:lumMod val="75000"/>
                </a:schemeClr>
              </a:solidFill>
              <a:latin typeface="Calibri" panose="020F0502020204030204" pitchFamily="34" charset="0"/>
              <a:cs typeface="Calibri" panose="020F0502020204030204" pitchFamily="34" charset="0"/>
            </a:endParaRPr>
          </a:p>
        </p:txBody>
      </p:sp>
      <p:sp>
        <p:nvSpPr>
          <p:cNvPr id="22" name="Rectangle 21">
            <a:extLst>
              <a:ext uri="{FF2B5EF4-FFF2-40B4-BE49-F238E27FC236}">
                <a16:creationId xmlns:a16="http://schemas.microsoft.com/office/drawing/2014/main" id="{B8AB6D05-1985-F190-AD17-D9605F9A7350}"/>
              </a:ext>
            </a:extLst>
          </p:cNvPr>
          <p:cNvSpPr/>
          <p:nvPr/>
        </p:nvSpPr>
        <p:spPr>
          <a:xfrm>
            <a:off x="10817068" y="1307658"/>
            <a:ext cx="52756" cy="2532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sp>
        <p:nvSpPr>
          <p:cNvPr id="15" name="Subtitle 2">
            <a:extLst>
              <a:ext uri="{FF2B5EF4-FFF2-40B4-BE49-F238E27FC236}">
                <a16:creationId xmlns:a16="http://schemas.microsoft.com/office/drawing/2014/main" id="{A1879124-1165-5F37-DAEE-3A91EA027B43}"/>
              </a:ext>
            </a:extLst>
          </p:cNvPr>
          <p:cNvSpPr txBox="1">
            <a:spLocks/>
          </p:cNvSpPr>
          <p:nvPr/>
        </p:nvSpPr>
        <p:spPr>
          <a:xfrm>
            <a:off x="9699144" y="3575534"/>
            <a:ext cx="2284204" cy="2901466"/>
          </a:xfrm>
          <a:prstGeom prst="rect">
            <a:avLst/>
          </a:prstGeom>
        </p:spPr>
        <p:txBody>
          <a:bodyPr vert="horz" lIns="0" tIns="0" rIns="0" bIns="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1600" b="1" spc="50" dirty="0">
                <a:solidFill>
                  <a:schemeClr val="bg1">
                    <a:lumMod val="95000"/>
                  </a:schemeClr>
                </a:solidFill>
                <a:latin typeface="Calibri" panose="020F0502020204030204" pitchFamily="34" charset="0"/>
                <a:cs typeface="Calibri" panose="020F0502020204030204" pitchFamily="34" charset="0"/>
              </a:rPr>
              <a:t>Radical Forge</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1</a:t>
            </a:r>
            <a:r>
              <a:rPr lang="en-GB" sz="1400" spc="50" dirty="0">
                <a:solidFill>
                  <a:schemeClr val="bg1">
                    <a:lumMod val="95000"/>
                  </a:schemeClr>
                </a:solidFill>
                <a:latin typeface="Calibri" panose="020F0502020204030204" pitchFamily="34" charset="0"/>
                <a:cs typeface="Calibri" panose="020F0502020204030204" pitchFamily="34" charset="0"/>
              </a:rPr>
              <a:t> year, </a:t>
            </a:r>
            <a:r>
              <a:rPr lang="en-GB" sz="1400" b="1" spc="50" dirty="0">
                <a:solidFill>
                  <a:schemeClr val="bg1">
                    <a:lumMod val="95000"/>
                  </a:schemeClr>
                </a:solidFill>
                <a:latin typeface="Calibri" panose="020F0502020204030204" pitchFamily="34" charset="0"/>
                <a:cs typeface="Calibri" panose="020F0502020204030204" pitchFamily="34" charset="0"/>
              </a:rPr>
              <a:t>5</a:t>
            </a:r>
            <a:r>
              <a:rPr lang="en-GB" sz="1400" spc="50" dirty="0">
                <a:solidFill>
                  <a:schemeClr val="bg1">
                    <a:lumMod val="95000"/>
                  </a:schemeClr>
                </a:solidFill>
                <a:latin typeface="Calibri" panose="020F0502020204030204" pitchFamily="34" charset="0"/>
                <a:cs typeface="Calibri" panose="020F0502020204030204" pitchFamily="34" charset="0"/>
              </a:rPr>
              <a:t> months</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60-person</a:t>
            </a:r>
            <a:r>
              <a:rPr lang="en-GB" sz="1400" spc="50" dirty="0">
                <a:solidFill>
                  <a:schemeClr val="bg1">
                    <a:lumMod val="95000"/>
                  </a:schemeClr>
                </a:solidFill>
                <a:latin typeface="Calibri" panose="020F0502020204030204" pitchFamily="34" charset="0"/>
                <a:cs typeface="Calibri" panose="020F0502020204030204" pitchFamily="34" charset="0"/>
              </a:rPr>
              <a:t> studio</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a:p>
            <a:pPr>
              <a:lnSpc>
                <a:spcPct val="50000"/>
              </a:lnSpc>
              <a:spcBef>
                <a:spcPts val="0"/>
              </a:spcBef>
              <a:spcAft>
                <a:spcPts val="600"/>
              </a:spcAft>
            </a:pPr>
            <a:r>
              <a:rPr lang="en-GB" sz="1400" cap="all" spc="200" dirty="0">
                <a:solidFill>
                  <a:schemeClr val="tx1">
                    <a:lumMod val="65000"/>
                    <a:lumOff val="35000"/>
                  </a:schemeClr>
                </a:solidFill>
                <a:latin typeface="Calibri" panose="020F0502020204030204" pitchFamily="34" charset="0"/>
                <a:cs typeface="Calibri" panose="020F0502020204030204" pitchFamily="34" charset="0"/>
              </a:rPr>
              <a:t>salary</a:t>
            </a:r>
          </a:p>
          <a:p>
            <a:pPr>
              <a:spcBef>
                <a:spcPts val="0"/>
              </a:spcBef>
              <a:spcAft>
                <a:spcPts val="600"/>
              </a:spcAft>
            </a:pPr>
            <a:r>
              <a:rPr lang="en-GB" sz="1400" spc="50" dirty="0">
                <a:solidFill>
                  <a:schemeClr val="bg1">
                    <a:lumMod val="95000"/>
                  </a:schemeClr>
                </a:solidFill>
                <a:latin typeface="Calibri" panose="020F0502020204030204" pitchFamily="34" charset="0"/>
                <a:cs typeface="Calibri" panose="020F0502020204030204" pitchFamily="34" charset="0"/>
              </a:rPr>
              <a:t>£60,000</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p:txBody>
      </p:sp>
      <p:pic>
        <p:nvPicPr>
          <p:cNvPr id="39" name="Picture 38">
            <a:extLst>
              <a:ext uri="{FF2B5EF4-FFF2-40B4-BE49-F238E27FC236}">
                <a16:creationId xmlns:a16="http://schemas.microsoft.com/office/drawing/2014/main" id="{204EECF7-4473-E0C5-1690-FD88AA55D147}"/>
              </a:ext>
            </a:extLst>
          </p:cNvPr>
          <p:cNvPicPr>
            <a:picLocks noChangeAspect="1"/>
          </p:cNvPicPr>
          <p:nvPr/>
        </p:nvPicPr>
        <p:blipFill>
          <a:blip r:embed="rId5"/>
          <a:stretch>
            <a:fillRect/>
          </a:stretch>
        </p:blipFill>
        <p:spPr>
          <a:xfrm>
            <a:off x="10344312" y="2123895"/>
            <a:ext cx="941112" cy="941112"/>
          </a:xfrm>
          <a:prstGeom prst="rect">
            <a:avLst/>
          </a:prstGeom>
        </p:spPr>
      </p:pic>
      <p:sp>
        <p:nvSpPr>
          <p:cNvPr id="46" name="Subtitle 2">
            <a:extLst>
              <a:ext uri="{FF2B5EF4-FFF2-40B4-BE49-F238E27FC236}">
                <a16:creationId xmlns:a16="http://schemas.microsoft.com/office/drawing/2014/main" id="{BD2A82AB-2754-599D-EFEB-FF12A97A7802}"/>
              </a:ext>
            </a:extLst>
          </p:cNvPr>
          <p:cNvSpPr txBox="1">
            <a:spLocks/>
          </p:cNvSpPr>
          <p:nvPr/>
        </p:nvSpPr>
        <p:spPr>
          <a:xfrm>
            <a:off x="10379078" y="849343"/>
            <a:ext cx="914144" cy="357074"/>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2000" b="1" spc="200" dirty="0">
                <a:solidFill>
                  <a:schemeClr val="bg1">
                    <a:lumMod val="75000"/>
                  </a:schemeClr>
                </a:solidFill>
                <a:latin typeface="Calibri" panose="020F0502020204030204" pitchFamily="34" charset="0"/>
                <a:cs typeface="Calibri" panose="020F0502020204030204" pitchFamily="34" charset="0"/>
              </a:rPr>
              <a:t>2022</a:t>
            </a:r>
            <a:endParaRPr lang="en-GB" sz="1800" b="1" spc="200" dirty="0">
              <a:solidFill>
                <a:schemeClr val="bg1">
                  <a:lumMod val="75000"/>
                </a:schemeClr>
              </a:solidFill>
              <a:latin typeface="Calibri" panose="020F0502020204030204" pitchFamily="34" charset="0"/>
              <a:cs typeface="Calibri" panose="020F0502020204030204" pitchFamily="34" charset="0"/>
            </a:endParaRPr>
          </a:p>
        </p:txBody>
      </p:sp>
      <p:sp>
        <p:nvSpPr>
          <p:cNvPr id="28" name="Subtitle 2">
            <a:extLst>
              <a:ext uri="{FF2B5EF4-FFF2-40B4-BE49-F238E27FC236}">
                <a16:creationId xmlns:a16="http://schemas.microsoft.com/office/drawing/2014/main" id="{2BC5F5BB-0483-752C-D47B-C5408A27C981}"/>
              </a:ext>
            </a:extLst>
          </p:cNvPr>
          <p:cNvSpPr txBox="1">
            <a:spLocks/>
          </p:cNvSpPr>
          <p:nvPr/>
        </p:nvSpPr>
        <p:spPr>
          <a:xfrm>
            <a:off x="7326521" y="3575534"/>
            <a:ext cx="2284204" cy="2901466"/>
          </a:xfrm>
          <a:prstGeom prst="rect">
            <a:avLst/>
          </a:prstGeom>
        </p:spPr>
        <p:txBody>
          <a:bodyPr vert="horz" lIns="0" tIns="0" rIns="0" bIns="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1600" b="1" spc="50" dirty="0">
                <a:solidFill>
                  <a:schemeClr val="bg1">
                    <a:lumMod val="95000"/>
                  </a:schemeClr>
                </a:solidFill>
                <a:latin typeface="Calibri" panose="020F0502020204030204" pitchFamily="34" charset="0"/>
                <a:cs typeface="Calibri" panose="020F0502020204030204" pitchFamily="34" charset="0"/>
              </a:rPr>
              <a:t>Hardball Games</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3 </a:t>
            </a:r>
            <a:r>
              <a:rPr lang="en-GB" sz="1400" spc="50" dirty="0">
                <a:solidFill>
                  <a:schemeClr val="bg1">
                    <a:lumMod val="95000"/>
                  </a:schemeClr>
                </a:solidFill>
                <a:latin typeface="Calibri" panose="020F0502020204030204" pitchFamily="34" charset="0"/>
                <a:cs typeface="Calibri" panose="020F0502020204030204" pitchFamily="34" charset="0"/>
              </a:rPr>
              <a:t>months</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7-person</a:t>
            </a:r>
            <a:r>
              <a:rPr lang="en-GB" sz="1400" spc="50" dirty="0">
                <a:solidFill>
                  <a:schemeClr val="bg1">
                    <a:lumMod val="95000"/>
                  </a:schemeClr>
                </a:solidFill>
                <a:latin typeface="Calibri" panose="020F0502020204030204" pitchFamily="34" charset="0"/>
                <a:cs typeface="Calibri" panose="020F0502020204030204" pitchFamily="34" charset="0"/>
              </a:rPr>
              <a:t> studio</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a:p>
            <a:pPr>
              <a:lnSpc>
                <a:spcPct val="50000"/>
              </a:lnSpc>
              <a:spcBef>
                <a:spcPts val="0"/>
              </a:spcBef>
              <a:spcAft>
                <a:spcPts val="600"/>
              </a:spcAft>
            </a:pPr>
            <a:r>
              <a:rPr lang="en-GB" sz="1400" cap="all" spc="200" dirty="0">
                <a:solidFill>
                  <a:schemeClr val="tx1">
                    <a:lumMod val="65000"/>
                    <a:lumOff val="35000"/>
                  </a:schemeClr>
                </a:solidFill>
                <a:latin typeface="Calibri" panose="020F0502020204030204" pitchFamily="34" charset="0"/>
                <a:cs typeface="Calibri" panose="020F0502020204030204" pitchFamily="34" charset="0"/>
              </a:rPr>
              <a:t>salary</a:t>
            </a:r>
          </a:p>
          <a:p>
            <a:pPr>
              <a:spcBef>
                <a:spcPts val="0"/>
              </a:spcBef>
              <a:spcAft>
                <a:spcPts val="600"/>
              </a:spcAft>
            </a:pPr>
            <a:r>
              <a:rPr lang="en-GB" sz="1400" spc="50" dirty="0">
                <a:solidFill>
                  <a:schemeClr val="bg1">
                    <a:lumMod val="95000"/>
                  </a:schemeClr>
                </a:solidFill>
                <a:latin typeface="Calibri" panose="020F0502020204030204" pitchFamily="34" charset="0"/>
                <a:cs typeface="Calibri" panose="020F0502020204030204" pitchFamily="34" charset="0"/>
              </a:rPr>
              <a:t>£60,000</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p:txBody>
      </p:sp>
      <p:sp>
        <p:nvSpPr>
          <p:cNvPr id="29" name="Rectangle 28">
            <a:extLst>
              <a:ext uri="{FF2B5EF4-FFF2-40B4-BE49-F238E27FC236}">
                <a16:creationId xmlns:a16="http://schemas.microsoft.com/office/drawing/2014/main" id="{D933C506-B852-00EC-B853-681F97B79F74}"/>
              </a:ext>
            </a:extLst>
          </p:cNvPr>
          <p:cNvSpPr/>
          <p:nvPr/>
        </p:nvSpPr>
        <p:spPr>
          <a:xfrm>
            <a:off x="8415867" y="1307658"/>
            <a:ext cx="52756" cy="2532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pic>
        <p:nvPicPr>
          <p:cNvPr id="37" name="Picture 36">
            <a:extLst>
              <a:ext uri="{FF2B5EF4-FFF2-40B4-BE49-F238E27FC236}">
                <a16:creationId xmlns:a16="http://schemas.microsoft.com/office/drawing/2014/main" id="{4E042474-1819-F67C-278A-5691A85C70CF}"/>
              </a:ext>
            </a:extLst>
          </p:cNvPr>
          <p:cNvPicPr>
            <a:picLocks noChangeAspect="1"/>
          </p:cNvPicPr>
          <p:nvPr/>
        </p:nvPicPr>
        <p:blipFill>
          <a:blip r:embed="rId6">
            <a:biLevel thresh="25000"/>
          </a:blip>
          <a:stretch>
            <a:fillRect/>
          </a:stretch>
        </p:blipFill>
        <p:spPr>
          <a:xfrm>
            <a:off x="7958515" y="2097549"/>
            <a:ext cx="967460" cy="967458"/>
          </a:xfrm>
          <a:prstGeom prst="rect">
            <a:avLst/>
          </a:prstGeom>
        </p:spPr>
      </p:pic>
      <p:sp>
        <p:nvSpPr>
          <p:cNvPr id="47" name="Subtitle 2">
            <a:extLst>
              <a:ext uri="{FF2B5EF4-FFF2-40B4-BE49-F238E27FC236}">
                <a16:creationId xmlns:a16="http://schemas.microsoft.com/office/drawing/2014/main" id="{34E92DC4-3380-A5E8-2C39-C36515C420ED}"/>
              </a:ext>
            </a:extLst>
          </p:cNvPr>
          <p:cNvSpPr txBox="1">
            <a:spLocks/>
          </p:cNvSpPr>
          <p:nvPr/>
        </p:nvSpPr>
        <p:spPr>
          <a:xfrm>
            <a:off x="7996930" y="849343"/>
            <a:ext cx="914144" cy="357074"/>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2000" b="1" spc="200" dirty="0">
                <a:solidFill>
                  <a:schemeClr val="bg1">
                    <a:lumMod val="75000"/>
                  </a:schemeClr>
                </a:solidFill>
                <a:latin typeface="Calibri" panose="020F0502020204030204" pitchFamily="34" charset="0"/>
                <a:cs typeface="Calibri" panose="020F0502020204030204" pitchFamily="34" charset="0"/>
              </a:rPr>
              <a:t>2022</a:t>
            </a:r>
            <a:endParaRPr lang="en-GB" sz="1800" b="1" spc="200" dirty="0">
              <a:solidFill>
                <a:schemeClr val="bg1">
                  <a:lumMod val="75000"/>
                </a:schemeClr>
              </a:solidFill>
              <a:latin typeface="Calibri" panose="020F0502020204030204" pitchFamily="34" charset="0"/>
              <a:cs typeface="Calibri" panose="020F0502020204030204" pitchFamily="34" charset="0"/>
            </a:endParaRPr>
          </a:p>
        </p:txBody>
      </p:sp>
      <p:sp>
        <p:nvSpPr>
          <p:cNvPr id="32" name="Subtitle 2">
            <a:extLst>
              <a:ext uri="{FF2B5EF4-FFF2-40B4-BE49-F238E27FC236}">
                <a16:creationId xmlns:a16="http://schemas.microsoft.com/office/drawing/2014/main" id="{B789C222-CD32-768A-B115-38CAB45A0310}"/>
              </a:ext>
            </a:extLst>
          </p:cNvPr>
          <p:cNvSpPr txBox="1">
            <a:spLocks/>
          </p:cNvSpPr>
          <p:nvPr/>
        </p:nvSpPr>
        <p:spPr>
          <a:xfrm>
            <a:off x="4953898" y="3575534"/>
            <a:ext cx="2284204" cy="2901466"/>
          </a:xfrm>
          <a:prstGeom prst="rect">
            <a:avLst/>
          </a:prstGeom>
        </p:spPr>
        <p:txBody>
          <a:bodyPr vert="horz" lIns="0" tIns="0" rIns="0" bIns="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1600" b="1" spc="50" dirty="0">
                <a:solidFill>
                  <a:schemeClr val="bg1">
                    <a:lumMod val="95000"/>
                  </a:schemeClr>
                </a:solidFill>
                <a:latin typeface="Calibri" panose="020F0502020204030204" pitchFamily="34" charset="0"/>
                <a:cs typeface="Calibri" panose="020F0502020204030204" pitchFamily="34" charset="0"/>
              </a:rPr>
              <a:t>Cloud Imperium Games</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1</a:t>
            </a:r>
            <a:r>
              <a:rPr lang="en-GB" sz="1400" spc="50" dirty="0">
                <a:solidFill>
                  <a:schemeClr val="bg1">
                    <a:lumMod val="95000"/>
                  </a:schemeClr>
                </a:solidFill>
                <a:latin typeface="Calibri" panose="020F0502020204030204" pitchFamily="34" charset="0"/>
                <a:cs typeface="Calibri" panose="020F0502020204030204" pitchFamily="34" charset="0"/>
              </a:rPr>
              <a:t> year, </a:t>
            </a:r>
            <a:r>
              <a:rPr lang="en-GB" sz="1400" b="1" spc="50" dirty="0">
                <a:solidFill>
                  <a:schemeClr val="bg1">
                    <a:lumMod val="95000"/>
                  </a:schemeClr>
                </a:solidFill>
                <a:latin typeface="Calibri" panose="020F0502020204030204" pitchFamily="34" charset="0"/>
                <a:cs typeface="Calibri" panose="020F0502020204030204" pitchFamily="34" charset="0"/>
              </a:rPr>
              <a:t>5</a:t>
            </a:r>
            <a:r>
              <a:rPr lang="en-GB" sz="1400" spc="50" dirty="0">
                <a:solidFill>
                  <a:schemeClr val="bg1">
                    <a:lumMod val="95000"/>
                  </a:schemeClr>
                </a:solidFill>
                <a:latin typeface="Calibri" panose="020F0502020204030204" pitchFamily="34" charset="0"/>
                <a:cs typeface="Calibri" panose="020F0502020204030204" pitchFamily="34" charset="0"/>
              </a:rPr>
              <a:t> months</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700-person</a:t>
            </a:r>
            <a:r>
              <a:rPr lang="en-GB" sz="1400" spc="50" dirty="0">
                <a:solidFill>
                  <a:schemeClr val="bg1">
                    <a:lumMod val="95000"/>
                  </a:schemeClr>
                </a:solidFill>
                <a:latin typeface="Calibri" panose="020F0502020204030204" pitchFamily="34" charset="0"/>
                <a:cs typeface="Calibri" panose="020F0502020204030204" pitchFamily="34" charset="0"/>
              </a:rPr>
              <a:t> studio</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a:p>
            <a:pPr>
              <a:lnSpc>
                <a:spcPct val="50000"/>
              </a:lnSpc>
              <a:spcBef>
                <a:spcPts val="0"/>
              </a:spcBef>
              <a:spcAft>
                <a:spcPts val="600"/>
              </a:spcAft>
            </a:pPr>
            <a:r>
              <a:rPr lang="en-GB" sz="1400" cap="all" spc="200" dirty="0">
                <a:solidFill>
                  <a:schemeClr val="tx1">
                    <a:lumMod val="65000"/>
                    <a:lumOff val="35000"/>
                  </a:schemeClr>
                </a:solidFill>
                <a:latin typeface="Calibri" panose="020F0502020204030204" pitchFamily="34" charset="0"/>
                <a:cs typeface="Calibri" panose="020F0502020204030204" pitchFamily="34" charset="0"/>
              </a:rPr>
              <a:t>salary</a:t>
            </a:r>
          </a:p>
          <a:p>
            <a:pPr>
              <a:spcBef>
                <a:spcPts val="0"/>
              </a:spcBef>
              <a:spcAft>
                <a:spcPts val="600"/>
              </a:spcAft>
            </a:pPr>
            <a:r>
              <a:rPr lang="en-GB" sz="1400" spc="50" dirty="0">
                <a:solidFill>
                  <a:schemeClr val="bg1">
                    <a:lumMod val="95000"/>
                  </a:schemeClr>
                </a:solidFill>
                <a:latin typeface="Calibri" panose="020F0502020204030204" pitchFamily="34" charset="0"/>
                <a:cs typeface="Calibri" panose="020F0502020204030204" pitchFamily="34" charset="0"/>
              </a:rPr>
              <a:t>£45,000</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p:txBody>
      </p:sp>
      <p:sp>
        <p:nvSpPr>
          <p:cNvPr id="33" name="Rectangle 32">
            <a:extLst>
              <a:ext uri="{FF2B5EF4-FFF2-40B4-BE49-F238E27FC236}">
                <a16:creationId xmlns:a16="http://schemas.microsoft.com/office/drawing/2014/main" id="{0D3684E5-1667-A9CB-A1CE-290FB66DD926}"/>
              </a:ext>
            </a:extLst>
          </p:cNvPr>
          <p:cNvSpPr/>
          <p:nvPr/>
        </p:nvSpPr>
        <p:spPr>
          <a:xfrm>
            <a:off x="6043244" y="1307658"/>
            <a:ext cx="52756" cy="2532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pic>
        <p:nvPicPr>
          <p:cNvPr id="2050" name="Picture 2">
            <a:extLst>
              <a:ext uri="{FF2B5EF4-FFF2-40B4-BE49-F238E27FC236}">
                <a16:creationId xmlns:a16="http://schemas.microsoft.com/office/drawing/2014/main" id="{C99547D8-E340-169C-630C-92A2C98A85D6}"/>
              </a:ext>
            </a:extLst>
          </p:cNvPr>
          <p:cNvPicPr>
            <a:picLocks noChangeAspect="1" noChangeArrowheads="1"/>
          </p:cNvPicPr>
          <p:nvPr/>
        </p:nvPicPr>
        <p:blipFill>
          <a:blip r:embed="rId7">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5414302" y="1939131"/>
            <a:ext cx="1310640" cy="1310640"/>
          </a:xfrm>
          <a:prstGeom prst="rect">
            <a:avLst/>
          </a:prstGeom>
          <a:noFill/>
          <a:extLst>
            <a:ext uri="{909E8E84-426E-40DD-AFC4-6F175D3DCCD1}">
              <a14:hiddenFill xmlns:a14="http://schemas.microsoft.com/office/drawing/2010/main">
                <a:solidFill>
                  <a:srgbClr val="FFFFFF"/>
                </a:solidFill>
              </a14:hiddenFill>
            </a:ext>
          </a:extLst>
        </p:spPr>
      </p:pic>
      <p:sp>
        <p:nvSpPr>
          <p:cNvPr id="48" name="Subtitle 2">
            <a:extLst>
              <a:ext uri="{FF2B5EF4-FFF2-40B4-BE49-F238E27FC236}">
                <a16:creationId xmlns:a16="http://schemas.microsoft.com/office/drawing/2014/main" id="{A27715E5-E09C-BF12-0E76-822AD6501EF2}"/>
              </a:ext>
            </a:extLst>
          </p:cNvPr>
          <p:cNvSpPr txBox="1">
            <a:spLocks/>
          </p:cNvSpPr>
          <p:nvPr/>
        </p:nvSpPr>
        <p:spPr>
          <a:xfrm>
            <a:off x="5614782" y="849343"/>
            <a:ext cx="914144" cy="357074"/>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2000" b="1" spc="200" dirty="0">
                <a:solidFill>
                  <a:schemeClr val="bg1">
                    <a:lumMod val="75000"/>
                  </a:schemeClr>
                </a:solidFill>
                <a:latin typeface="Calibri" panose="020F0502020204030204" pitchFamily="34" charset="0"/>
                <a:cs typeface="Calibri" panose="020F0502020204030204" pitchFamily="34" charset="0"/>
              </a:rPr>
              <a:t>2020</a:t>
            </a:r>
            <a:endParaRPr lang="en-GB" sz="1800" b="1" spc="200" dirty="0">
              <a:solidFill>
                <a:schemeClr val="bg1">
                  <a:lumMod val="7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58333227"/>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Effect transition="in" filter="fade">
                                      <p:cBhvr>
                                        <p:cTn id="7" dur="100"/>
                                        <p:tgtEl>
                                          <p:spTgt spid="15">
                                            <p:txEl>
                                              <p:pRg st="0" end="0"/>
                                            </p:txEl>
                                          </p:spTgt>
                                        </p:tgtEl>
                                      </p:cBhvr>
                                    </p:animEffect>
                                  </p:childTnLst>
                                </p:cTn>
                              </p:par>
                            </p:childTnLst>
                          </p:cTn>
                        </p:par>
                        <p:par>
                          <p:cTn id="8" fill="hold">
                            <p:stCondLst>
                              <p:cond delay="100"/>
                            </p:stCondLst>
                            <p:childTnLst>
                              <p:par>
                                <p:cTn id="9" presetID="10" presetClass="entr" presetSubtype="0" fill="hold" grpId="0" nodeType="afterEffect">
                                  <p:stCondLst>
                                    <p:cond delay="0"/>
                                  </p:stCondLst>
                                  <p:childTnLst>
                                    <p:set>
                                      <p:cBhvr>
                                        <p:cTn id="10" dur="1" fill="hold">
                                          <p:stCondLst>
                                            <p:cond delay="0"/>
                                          </p:stCondLst>
                                        </p:cTn>
                                        <p:tgtEl>
                                          <p:spTgt spid="15">
                                            <p:txEl>
                                              <p:pRg st="1" end="1"/>
                                            </p:txEl>
                                          </p:spTgt>
                                        </p:tgtEl>
                                        <p:attrNameLst>
                                          <p:attrName>style.visibility</p:attrName>
                                        </p:attrNameLst>
                                      </p:cBhvr>
                                      <p:to>
                                        <p:strVal val="visible"/>
                                      </p:to>
                                    </p:set>
                                    <p:animEffect transition="in" filter="fade">
                                      <p:cBhvr>
                                        <p:cTn id="11" dur="100"/>
                                        <p:tgtEl>
                                          <p:spTgt spid="15">
                                            <p:txEl>
                                              <p:pRg st="1" end="1"/>
                                            </p:txEl>
                                          </p:spTgt>
                                        </p:tgtEl>
                                      </p:cBhvr>
                                    </p:animEffect>
                                  </p:childTnLst>
                                </p:cTn>
                              </p:par>
                            </p:childTnLst>
                          </p:cTn>
                        </p:par>
                        <p:par>
                          <p:cTn id="12" fill="hold">
                            <p:stCondLst>
                              <p:cond delay="200"/>
                            </p:stCondLst>
                            <p:childTnLst>
                              <p:par>
                                <p:cTn id="13" presetID="10" presetClass="entr" presetSubtype="0" fill="hold" grpId="0" nodeType="afterEffect">
                                  <p:stCondLst>
                                    <p:cond delay="0"/>
                                  </p:stCondLst>
                                  <p:childTnLst>
                                    <p:set>
                                      <p:cBhvr>
                                        <p:cTn id="14" dur="1" fill="hold">
                                          <p:stCondLst>
                                            <p:cond delay="0"/>
                                          </p:stCondLst>
                                        </p:cTn>
                                        <p:tgtEl>
                                          <p:spTgt spid="15">
                                            <p:txEl>
                                              <p:pRg st="2" end="2"/>
                                            </p:txEl>
                                          </p:spTgt>
                                        </p:tgtEl>
                                        <p:attrNameLst>
                                          <p:attrName>style.visibility</p:attrName>
                                        </p:attrNameLst>
                                      </p:cBhvr>
                                      <p:to>
                                        <p:strVal val="visible"/>
                                      </p:to>
                                    </p:set>
                                    <p:animEffect transition="in" filter="fade">
                                      <p:cBhvr>
                                        <p:cTn id="15" dur="100"/>
                                        <p:tgtEl>
                                          <p:spTgt spid="15">
                                            <p:txEl>
                                              <p:pRg st="2" end="2"/>
                                            </p:txEl>
                                          </p:spTgt>
                                        </p:tgtEl>
                                      </p:cBhvr>
                                    </p:animEffect>
                                  </p:childTnLst>
                                </p:cTn>
                              </p:par>
                            </p:childTnLst>
                          </p:cTn>
                        </p:par>
                        <p:par>
                          <p:cTn id="16" fill="hold">
                            <p:stCondLst>
                              <p:cond delay="300"/>
                            </p:stCondLst>
                            <p:childTnLst>
                              <p:par>
                                <p:cTn id="17" presetID="10" presetClass="entr" presetSubtype="0" fill="hold" grpId="0" nodeType="afterEffect">
                                  <p:stCondLst>
                                    <p:cond delay="0"/>
                                  </p:stCondLst>
                                  <p:childTnLst>
                                    <p:set>
                                      <p:cBhvr>
                                        <p:cTn id="18" dur="1" fill="hold">
                                          <p:stCondLst>
                                            <p:cond delay="0"/>
                                          </p:stCondLst>
                                        </p:cTn>
                                        <p:tgtEl>
                                          <p:spTgt spid="15">
                                            <p:txEl>
                                              <p:pRg st="4" end="4"/>
                                            </p:txEl>
                                          </p:spTgt>
                                        </p:tgtEl>
                                        <p:attrNameLst>
                                          <p:attrName>style.visibility</p:attrName>
                                        </p:attrNameLst>
                                      </p:cBhvr>
                                      <p:to>
                                        <p:strVal val="visible"/>
                                      </p:to>
                                    </p:set>
                                    <p:animEffect transition="in" filter="fade">
                                      <p:cBhvr>
                                        <p:cTn id="19" dur="100"/>
                                        <p:tgtEl>
                                          <p:spTgt spid="15">
                                            <p:txEl>
                                              <p:pRg st="4" end="4"/>
                                            </p:txEl>
                                          </p:spTgt>
                                        </p:tgtEl>
                                      </p:cBhvr>
                                    </p:animEffect>
                                  </p:childTnLst>
                                </p:cTn>
                              </p:par>
                            </p:childTnLst>
                          </p:cTn>
                        </p:par>
                        <p:par>
                          <p:cTn id="20" fill="hold">
                            <p:stCondLst>
                              <p:cond delay="400"/>
                            </p:stCondLst>
                            <p:childTnLst>
                              <p:par>
                                <p:cTn id="21" presetID="10" presetClass="entr" presetSubtype="0" fill="hold" grpId="0" nodeType="afterEffect">
                                  <p:stCondLst>
                                    <p:cond delay="0"/>
                                  </p:stCondLst>
                                  <p:childTnLst>
                                    <p:set>
                                      <p:cBhvr>
                                        <p:cTn id="22" dur="1" fill="hold">
                                          <p:stCondLst>
                                            <p:cond delay="0"/>
                                          </p:stCondLst>
                                        </p:cTn>
                                        <p:tgtEl>
                                          <p:spTgt spid="15">
                                            <p:txEl>
                                              <p:pRg st="5" end="5"/>
                                            </p:txEl>
                                          </p:spTgt>
                                        </p:tgtEl>
                                        <p:attrNameLst>
                                          <p:attrName>style.visibility</p:attrName>
                                        </p:attrNameLst>
                                      </p:cBhvr>
                                      <p:to>
                                        <p:strVal val="visible"/>
                                      </p:to>
                                    </p:set>
                                    <p:animEffect transition="in" filter="fade">
                                      <p:cBhvr>
                                        <p:cTn id="23" dur="100"/>
                                        <p:tgtEl>
                                          <p:spTgt spid="1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113E783D-D059-981E-2724-97AF793AAC85}"/>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a:p>
        </p:txBody>
      </p:sp>
      <p:sp>
        <p:nvSpPr>
          <p:cNvPr id="12" name="Slot6">
            <a:extLst>
              <a:ext uri="{FF2B5EF4-FFF2-40B4-BE49-F238E27FC236}">
                <a16:creationId xmlns:a16="http://schemas.microsoft.com/office/drawing/2014/main" id="{A82907D5-6F14-7005-B8A7-022A852702E3}"/>
              </a:ext>
            </a:extLst>
          </p:cNvPr>
          <p:cNvSpPr/>
          <p:nvPr/>
        </p:nvSpPr>
        <p:spPr>
          <a:xfrm>
            <a:off x="2977387" y="389049"/>
            <a:ext cx="1911097" cy="2877058"/>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Slot5">
            <a:extLst>
              <a:ext uri="{FF2B5EF4-FFF2-40B4-BE49-F238E27FC236}">
                <a16:creationId xmlns:a16="http://schemas.microsoft.com/office/drawing/2014/main" id="{5B9CC96B-C8A3-2D0B-4181-4BC143E17683}"/>
              </a:ext>
            </a:extLst>
          </p:cNvPr>
          <p:cNvSpPr/>
          <p:nvPr/>
        </p:nvSpPr>
        <p:spPr>
          <a:xfrm>
            <a:off x="5126227" y="395382"/>
            <a:ext cx="1911097" cy="2877058"/>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Slot4">
            <a:extLst>
              <a:ext uri="{FF2B5EF4-FFF2-40B4-BE49-F238E27FC236}">
                <a16:creationId xmlns:a16="http://schemas.microsoft.com/office/drawing/2014/main" id="{6FDE89D6-3214-2A42-E9CD-C1834CC6B392}"/>
              </a:ext>
            </a:extLst>
          </p:cNvPr>
          <p:cNvSpPr/>
          <p:nvPr/>
        </p:nvSpPr>
        <p:spPr>
          <a:xfrm>
            <a:off x="7275067" y="389049"/>
            <a:ext cx="1911097" cy="2877058"/>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Slot3">
            <a:extLst>
              <a:ext uri="{FF2B5EF4-FFF2-40B4-BE49-F238E27FC236}">
                <a16:creationId xmlns:a16="http://schemas.microsoft.com/office/drawing/2014/main" id="{560CB36B-9CF2-0F5D-3DB5-CD592A90FB61}"/>
              </a:ext>
            </a:extLst>
          </p:cNvPr>
          <p:cNvSpPr/>
          <p:nvPr/>
        </p:nvSpPr>
        <p:spPr>
          <a:xfrm>
            <a:off x="2977387" y="3505629"/>
            <a:ext cx="1911097" cy="2877058"/>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Slot2">
            <a:extLst>
              <a:ext uri="{FF2B5EF4-FFF2-40B4-BE49-F238E27FC236}">
                <a16:creationId xmlns:a16="http://schemas.microsoft.com/office/drawing/2014/main" id="{128BF0C5-03CB-FE11-FFB6-C770D06FD267}"/>
              </a:ext>
            </a:extLst>
          </p:cNvPr>
          <p:cNvSpPr/>
          <p:nvPr/>
        </p:nvSpPr>
        <p:spPr>
          <a:xfrm>
            <a:off x="5126227" y="3511962"/>
            <a:ext cx="1911097" cy="2877058"/>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Slot1">
            <a:extLst>
              <a:ext uri="{FF2B5EF4-FFF2-40B4-BE49-F238E27FC236}">
                <a16:creationId xmlns:a16="http://schemas.microsoft.com/office/drawing/2014/main" id="{DDEA851D-90B9-C353-8701-E2AC3E7FFE2F}"/>
              </a:ext>
            </a:extLst>
          </p:cNvPr>
          <p:cNvSpPr/>
          <p:nvPr/>
        </p:nvSpPr>
        <p:spPr>
          <a:xfrm>
            <a:off x="7275067" y="3505629"/>
            <a:ext cx="1911097" cy="2877058"/>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6" name="Logo6">
            <a:extLst>
              <a:ext uri="{FF2B5EF4-FFF2-40B4-BE49-F238E27FC236}">
                <a16:creationId xmlns:a16="http://schemas.microsoft.com/office/drawing/2014/main" id="{0C25D729-CAFA-4926-448B-59838DDD537B}"/>
              </a:ext>
            </a:extLst>
          </p:cNvPr>
          <p:cNvPicPr>
            <a:picLocks noChangeAspect="1"/>
          </p:cNvPicPr>
          <p:nvPr/>
        </p:nvPicPr>
        <p:blipFill>
          <a:blip r:embed="rId3"/>
          <a:stretch>
            <a:fillRect/>
          </a:stretch>
        </p:blipFill>
        <p:spPr>
          <a:xfrm>
            <a:off x="7760059" y="4473602"/>
            <a:ext cx="941112" cy="941112"/>
          </a:xfrm>
          <a:prstGeom prst="rect">
            <a:avLst/>
          </a:prstGeom>
        </p:spPr>
      </p:pic>
      <p:pic>
        <p:nvPicPr>
          <p:cNvPr id="35" name="Logo5">
            <a:extLst>
              <a:ext uri="{FF2B5EF4-FFF2-40B4-BE49-F238E27FC236}">
                <a16:creationId xmlns:a16="http://schemas.microsoft.com/office/drawing/2014/main" id="{7091D0F3-5A1A-9343-6F55-204A50E01974}"/>
              </a:ext>
            </a:extLst>
          </p:cNvPr>
          <p:cNvPicPr>
            <a:picLocks noChangeAspect="1"/>
          </p:cNvPicPr>
          <p:nvPr/>
        </p:nvPicPr>
        <p:blipFill>
          <a:blip r:embed="rId4">
            <a:biLevel thresh="25000"/>
          </a:blip>
          <a:stretch>
            <a:fillRect/>
          </a:stretch>
        </p:blipFill>
        <p:spPr>
          <a:xfrm>
            <a:off x="5612270" y="4460429"/>
            <a:ext cx="967460" cy="967458"/>
          </a:xfrm>
          <a:prstGeom prst="rect">
            <a:avLst/>
          </a:prstGeom>
        </p:spPr>
      </p:pic>
      <p:pic>
        <p:nvPicPr>
          <p:cNvPr id="34" name="Logo4">
            <a:extLst>
              <a:ext uri="{FF2B5EF4-FFF2-40B4-BE49-F238E27FC236}">
                <a16:creationId xmlns:a16="http://schemas.microsoft.com/office/drawing/2014/main" id="{0FC43FCF-D526-EBFA-38EF-5655B0270890}"/>
              </a:ext>
            </a:extLst>
          </p:cNvPr>
          <p:cNvPicPr>
            <a:picLocks noChangeAspect="1" noChangeArrowheads="1"/>
          </p:cNvPicPr>
          <p:nvPr/>
        </p:nvPicPr>
        <p:blipFill>
          <a:blip r:embed="rId5">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3277616" y="4288838"/>
            <a:ext cx="1310640" cy="1310640"/>
          </a:xfrm>
          <a:prstGeom prst="rect">
            <a:avLst/>
          </a:prstGeom>
          <a:noFill/>
          <a:extLst>
            <a:ext uri="{909E8E84-426E-40DD-AFC4-6F175D3DCCD1}">
              <a14:hiddenFill xmlns:a14="http://schemas.microsoft.com/office/drawing/2010/main">
                <a:solidFill>
                  <a:srgbClr val="FFFFFF"/>
                </a:solidFill>
              </a14:hiddenFill>
            </a:ext>
          </a:extLst>
        </p:spPr>
      </p:pic>
      <p:pic>
        <p:nvPicPr>
          <p:cNvPr id="33" name="Logo3">
            <a:extLst>
              <a:ext uri="{FF2B5EF4-FFF2-40B4-BE49-F238E27FC236}">
                <a16:creationId xmlns:a16="http://schemas.microsoft.com/office/drawing/2014/main" id="{77B3D622-0D5F-F0B5-FEDD-DABDD695428A}"/>
              </a:ext>
            </a:extLst>
          </p:cNvPr>
          <p:cNvPicPr>
            <a:picLocks noChangeAspect="1" noChangeArrowheads="1"/>
          </p:cNvPicPr>
          <p:nvPr/>
        </p:nvPicPr>
        <p:blipFill>
          <a:blip r:embed="rId5">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7575295" y="1172258"/>
            <a:ext cx="1310640" cy="1310640"/>
          </a:xfrm>
          <a:prstGeom prst="rect">
            <a:avLst/>
          </a:prstGeom>
          <a:noFill/>
          <a:extLst>
            <a:ext uri="{909E8E84-426E-40DD-AFC4-6F175D3DCCD1}">
              <a14:hiddenFill xmlns:a14="http://schemas.microsoft.com/office/drawing/2010/main">
                <a:solidFill>
                  <a:srgbClr val="FFFFFF"/>
                </a:solidFill>
              </a14:hiddenFill>
            </a:ext>
          </a:extLst>
        </p:spPr>
      </p:pic>
      <p:pic>
        <p:nvPicPr>
          <p:cNvPr id="32" name="Logo2">
            <a:extLst>
              <a:ext uri="{FF2B5EF4-FFF2-40B4-BE49-F238E27FC236}">
                <a16:creationId xmlns:a16="http://schemas.microsoft.com/office/drawing/2014/main" id="{BCD2631D-F8AB-09F7-8A36-BB169D6B0C0C}"/>
              </a:ext>
            </a:extLst>
          </p:cNvPr>
          <p:cNvPicPr>
            <a:picLocks noChangeAspect="1"/>
          </p:cNvPicPr>
          <p:nvPr/>
        </p:nvPicPr>
        <p:blipFill rotWithShape="1">
          <a:blip r:embed="rId6" cstate="hqprint">
            <a:clrChange>
              <a:clrFrom>
                <a:srgbClr val="FFFFFF"/>
              </a:clrFrom>
              <a:clrTo>
                <a:srgbClr val="FFFFFF">
                  <a:alpha val="0"/>
                </a:srgbClr>
              </a:clrTo>
            </a:clrChange>
            <a:extLst>
              <a:ext uri="{28A0092B-C50C-407E-A947-70E740481C1C}">
                <a14:useLocalDpi xmlns:a14="http://schemas.microsoft.com/office/drawing/2010/main" val="0"/>
              </a:ext>
            </a:extLst>
          </a:blip>
          <a:srcRect b="13150"/>
          <a:stretch/>
        </p:blipFill>
        <p:spPr>
          <a:xfrm>
            <a:off x="5465570" y="1196764"/>
            <a:ext cx="1232410" cy="1280814"/>
          </a:xfrm>
          <a:prstGeom prst="rect">
            <a:avLst/>
          </a:prstGeom>
          <a:effectLst/>
        </p:spPr>
      </p:pic>
      <p:pic>
        <p:nvPicPr>
          <p:cNvPr id="13" name="Logo1" descr="A red and white logo&#10;&#10;Description automatically generated">
            <a:extLst>
              <a:ext uri="{FF2B5EF4-FFF2-40B4-BE49-F238E27FC236}">
                <a16:creationId xmlns:a16="http://schemas.microsoft.com/office/drawing/2014/main" id="{709846F0-BD93-2161-7B0A-8B81850A4FE2}"/>
              </a:ext>
            </a:extLst>
          </p:cNvPr>
          <p:cNvPicPr>
            <a:picLocks noChangeAspect="1"/>
          </p:cNvPicPr>
          <p:nvPr/>
        </p:nvPicPr>
        <p:blipFill rotWithShape="1">
          <a:blip r:embed="rId7">
            <a:clrChange>
              <a:clrFrom>
                <a:srgbClr val="000000"/>
              </a:clrFrom>
              <a:clrTo>
                <a:srgbClr val="000000">
                  <a:alpha val="0"/>
                </a:srgbClr>
              </a:clrTo>
            </a:clrChange>
            <a:extLst>
              <a:ext uri="{28A0092B-C50C-407E-A947-70E740481C1C}">
                <a14:useLocalDpi xmlns:a14="http://schemas.microsoft.com/office/drawing/2010/main" val="0"/>
              </a:ext>
            </a:extLst>
          </a:blip>
          <a:srcRect l="24062" t="27243" r="24563" b="25833"/>
          <a:stretch/>
        </p:blipFill>
        <p:spPr>
          <a:xfrm>
            <a:off x="3162227" y="1459990"/>
            <a:ext cx="1541418" cy="739122"/>
          </a:xfrm>
          <a:prstGeom prst="rect">
            <a:avLst/>
          </a:prstGeom>
        </p:spPr>
      </p:pic>
      <p:pic>
        <p:nvPicPr>
          <p:cNvPr id="4" name="Game6">
            <a:extLst>
              <a:ext uri="{FF2B5EF4-FFF2-40B4-BE49-F238E27FC236}">
                <a16:creationId xmlns:a16="http://schemas.microsoft.com/office/drawing/2014/main" id="{F0631DA7-43E4-3A9F-9861-729CA184C3CC}"/>
              </a:ext>
            </a:extLst>
          </p:cNvPr>
          <p:cNvPicPr>
            <a:picLocks noChangeAspect="1"/>
          </p:cNvPicPr>
          <p:nvPr/>
        </p:nvPicPr>
        <p:blipFill rotWithShape="1">
          <a:blip r:embed="rId8">
            <a:clrChange>
              <a:clrFrom>
                <a:srgbClr val="161618"/>
              </a:clrFrom>
              <a:clrTo>
                <a:srgbClr val="161618">
                  <a:alpha val="0"/>
                </a:srgbClr>
              </a:clrTo>
            </a:clrChange>
          </a:blip>
          <a:srcRect l="22277" t="1260" r="60315" b="49727"/>
          <a:stretch/>
        </p:blipFill>
        <p:spPr>
          <a:xfrm>
            <a:off x="7192265" y="3438025"/>
            <a:ext cx="2148840" cy="3139076"/>
          </a:xfrm>
          <a:prstGeom prst="rect">
            <a:avLst/>
          </a:prstGeom>
        </p:spPr>
      </p:pic>
      <p:pic>
        <p:nvPicPr>
          <p:cNvPr id="5" name="Game5">
            <a:extLst>
              <a:ext uri="{FF2B5EF4-FFF2-40B4-BE49-F238E27FC236}">
                <a16:creationId xmlns:a16="http://schemas.microsoft.com/office/drawing/2014/main" id="{76FE0D0D-CB8A-84E8-71F3-1500E0A061C4}"/>
              </a:ext>
            </a:extLst>
          </p:cNvPr>
          <p:cNvPicPr>
            <a:picLocks noChangeAspect="1"/>
          </p:cNvPicPr>
          <p:nvPr/>
        </p:nvPicPr>
        <p:blipFill rotWithShape="1">
          <a:blip r:embed="rId8">
            <a:clrChange>
              <a:clrFrom>
                <a:srgbClr val="161618"/>
              </a:clrFrom>
              <a:clrTo>
                <a:srgbClr val="161618">
                  <a:alpha val="0"/>
                </a:srgbClr>
              </a:clrTo>
            </a:clrChange>
          </a:blip>
          <a:srcRect l="39746" t="1260" r="42846" b="49727"/>
          <a:stretch/>
        </p:blipFill>
        <p:spPr>
          <a:xfrm>
            <a:off x="5007355" y="3438025"/>
            <a:ext cx="2148840" cy="3139076"/>
          </a:xfrm>
          <a:prstGeom prst="rect">
            <a:avLst/>
          </a:prstGeom>
        </p:spPr>
      </p:pic>
      <p:pic>
        <p:nvPicPr>
          <p:cNvPr id="7" name="Game4">
            <a:extLst>
              <a:ext uri="{FF2B5EF4-FFF2-40B4-BE49-F238E27FC236}">
                <a16:creationId xmlns:a16="http://schemas.microsoft.com/office/drawing/2014/main" id="{CB449B5F-6945-BC69-8D2C-970FE6A82F76}"/>
              </a:ext>
            </a:extLst>
          </p:cNvPr>
          <p:cNvPicPr>
            <a:picLocks noChangeAspect="1"/>
          </p:cNvPicPr>
          <p:nvPr/>
        </p:nvPicPr>
        <p:blipFill rotWithShape="1">
          <a:blip r:embed="rId8">
            <a:clrChange>
              <a:clrFrom>
                <a:srgbClr val="161618"/>
              </a:clrFrom>
              <a:clrTo>
                <a:srgbClr val="161618">
                  <a:alpha val="0"/>
                </a:srgbClr>
              </a:clrTo>
            </a:clrChange>
          </a:blip>
          <a:srcRect l="22277" t="49643" r="60315" b="1344"/>
          <a:stretch/>
        </p:blipFill>
        <p:spPr>
          <a:xfrm>
            <a:off x="2850896" y="3400198"/>
            <a:ext cx="2148840" cy="3139076"/>
          </a:xfrm>
          <a:prstGeom prst="rect">
            <a:avLst/>
          </a:prstGeom>
        </p:spPr>
      </p:pic>
      <p:pic>
        <p:nvPicPr>
          <p:cNvPr id="6" name="Game3">
            <a:extLst>
              <a:ext uri="{FF2B5EF4-FFF2-40B4-BE49-F238E27FC236}">
                <a16:creationId xmlns:a16="http://schemas.microsoft.com/office/drawing/2014/main" id="{5BFAE884-4E43-E8E0-54BB-C16320C78BA3}"/>
              </a:ext>
            </a:extLst>
          </p:cNvPr>
          <p:cNvPicPr>
            <a:picLocks noChangeAspect="1"/>
          </p:cNvPicPr>
          <p:nvPr/>
        </p:nvPicPr>
        <p:blipFill rotWithShape="1">
          <a:blip r:embed="rId8">
            <a:clrChange>
              <a:clrFrom>
                <a:srgbClr val="161618"/>
              </a:clrFrom>
              <a:clrTo>
                <a:srgbClr val="161618">
                  <a:alpha val="0"/>
                </a:srgbClr>
              </a:clrTo>
            </a:clrChange>
          </a:blip>
          <a:srcRect l="57463" t="1260" r="25129" b="49727"/>
          <a:stretch/>
        </p:blipFill>
        <p:spPr>
          <a:xfrm>
            <a:off x="7192265" y="306751"/>
            <a:ext cx="2148840" cy="3139076"/>
          </a:xfrm>
          <a:prstGeom prst="rect">
            <a:avLst/>
          </a:prstGeom>
        </p:spPr>
      </p:pic>
      <p:pic>
        <p:nvPicPr>
          <p:cNvPr id="8" name="Game2">
            <a:extLst>
              <a:ext uri="{FF2B5EF4-FFF2-40B4-BE49-F238E27FC236}">
                <a16:creationId xmlns:a16="http://schemas.microsoft.com/office/drawing/2014/main" id="{29C0CFB2-B0F3-0B5B-5179-CCD29947C0E8}"/>
              </a:ext>
            </a:extLst>
          </p:cNvPr>
          <p:cNvPicPr>
            <a:picLocks noChangeAspect="1"/>
          </p:cNvPicPr>
          <p:nvPr/>
        </p:nvPicPr>
        <p:blipFill rotWithShape="1">
          <a:blip r:embed="rId8">
            <a:clrChange>
              <a:clrFrom>
                <a:srgbClr val="161618"/>
              </a:clrFrom>
              <a:clrTo>
                <a:srgbClr val="161618">
                  <a:alpha val="0"/>
                </a:srgbClr>
              </a:clrTo>
            </a:clrChange>
          </a:blip>
          <a:srcRect l="39809" t="50000" r="42783" b="987"/>
          <a:stretch/>
        </p:blipFill>
        <p:spPr>
          <a:xfrm>
            <a:off x="5007355" y="284255"/>
            <a:ext cx="2148840" cy="3139076"/>
          </a:xfrm>
          <a:prstGeom prst="rect">
            <a:avLst/>
          </a:prstGeom>
        </p:spPr>
      </p:pic>
      <p:pic>
        <p:nvPicPr>
          <p:cNvPr id="9" name="Game1">
            <a:extLst>
              <a:ext uri="{FF2B5EF4-FFF2-40B4-BE49-F238E27FC236}">
                <a16:creationId xmlns:a16="http://schemas.microsoft.com/office/drawing/2014/main" id="{48C085BA-2BFE-68F0-17F5-BE71F602FF9B}"/>
              </a:ext>
            </a:extLst>
          </p:cNvPr>
          <p:cNvPicPr>
            <a:picLocks noChangeAspect="1"/>
          </p:cNvPicPr>
          <p:nvPr/>
        </p:nvPicPr>
        <p:blipFill rotWithShape="1">
          <a:blip r:embed="rId8">
            <a:clrChange>
              <a:clrFrom>
                <a:srgbClr val="161618"/>
              </a:clrFrom>
              <a:clrTo>
                <a:srgbClr val="161618">
                  <a:alpha val="0"/>
                </a:srgbClr>
              </a:clrTo>
            </a:clrChange>
          </a:blip>
          <a:srcRect l="57402" t="50000" r="25190" b="987"/>
          <a:stretch/>
        </p:blipFill>
        <p:spPr>
          <a:xfrm>
            <a:off x="2850896" y="288520"/>
            <a:ext cx="2148840" cy="3139076"/>
          </a:xfrm>
          <a:prstGeom prst="rect">
            <a:avLst/>
          </a:prstGeom>
        </p:spPr>
      </p:pic>
    </p:spTree>
    <p:extLst>
      <p:ext uri="{BB962C8B-B14F-4D97-AF65-F5344CB8AC3E}">
        <p14:creationId xmlns:p14="http://schemas.microsoft.com/office/powerpoint/2010/main" val="4267274045"/>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300"/>
                                        <p:tgtEl>
                                          <p:spTgt spid="13"/>
                                        </p:tgtEl>
                                      </p:cBhvr>
                                    </p:animEffect>
                                  </p:childTnLst>
                                </p:cTn>
                              </p:par>
                            </p:childTnLst>
                          </p:cTn>
                        </p:par>
                        <p:par>
                          <p:cTn id="8" fill="hold">
                            <p:stCondLst>
                              <p:cond delay="300"/>
                            </p:stCondLst>
                            <p:childTnLst>
                              <p:par>
                                <p:cTn id="9" presetID="10" presetClass="entr" presetSubtype="0" fill="hold" nodeType="afterEffect">
                                  <p:stCondLst>
                                    <p:cond delay="40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300"/>
                                        <p:tgtEl>
                                          <p:spTgt spid="9"/>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2"/>
                                        </p:tgtEl>
                                        <p:attrNameLst>
                                          <p:attrName>style.visibility</p:attrName>
                                        </p:attrNameLst>
                                      </p:cBhvr>
                                      <p:to>
                                        <p:strVal val="visible"/>
                                      </p:to>
                                    </p:set>
                                    <p:animEffect transition="in" filter="fade">
                                      <p:cBhvr>
                                        <p:cTn id="16" dur="300"/>
                                        <p:tgtEl>
                                          <p:spTgt spid="32"/>
                                        </p:tgtEl>
                                      </p:cBhvr>
                                    </p:animEffect>
                                  </p:childTnLst>
                                </p:cTn>
                              </p:par>
                            </p:childTnLst>
                          </p:cTn>
                        </p:par>
                        <p:par>
                          <p:cTn id="17" fill="hold">
                            <p:stCondLst>
                              <p:cond delay="300"/>
                            </p:stCondLst>
                            <p:childTnLst>
                              <p:par>
                                <p:cTn id="18" presetID="10" presetClass="entr" presetSubtype="0" fill="hold" nodeType="afterEffect">
                                  <p:stCondLst>
                                    <p:cond delay="40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3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fade">
                                      <p:cBhvr>
                                        <p:cTn id="25" dur="400"/>
                                        <p:tgtEl>
                                          <p:spTgt spid="33"/>
                                        </p:tgtEl>
                                      </p:cBhvr>
                                    </p:animEffect>
                                  </p:childTnLst>
                                </p:cTn>
                              </p:par>
                              <p:par>
                                <p:cTn id="26" presetID="10" presetClass="entr" presetSubtype="0" fill="hold" nodeType="withEffect">
                                  <p:stCondLst>
                                    <p:cond delay="200"/>
                                  </p:stCondLst>
                                  <p:childTnLst>
                                    <p:set>
                                      <p:cBhvr>
                                        <p:cTn id="27" dur="1" fill="hold">
                                          <p:stCondLst>
                                            <p:cond delay="0"/>
                                          </p:stCondLst>
                                        </p:cTn>
                                        <p:tgtEl>
                                          <p:spTgt spid="34"/>
                                        </p:tgtEl>
                                        <p:attrNameLst>
                                          <p:attrName>style.visibility</p:attrName>
                                        </p:attrNameLst>
                                      </p:cBhvr>
                                      <p:to>
                                        <p:strVal val="visible"/>
                                      </p:to>
                                    </p:set>
                                    <p:animEffect transition="in" filter="fade">
                                      <p:cBhvr>
                                        <p:cTn id="28" dur="400"/>
                                        <p:tgtEl>
                                          <p:spTgt spid="34"/>
                                        </p:tgtEl>
                                      </p:cBhvr>
                                    </p:animEffect>
                                  </p:childTnLst>
                                </p:cTn>
                              </p:par>
                            </p:childTnLst>
                          </p:cTn>
                        </p:par>
                        <p:par>
                          <p:cTn id="29" fill="hold">
                            <p:stCondLst>
                              <p:cond delay="600"/>
                            </p:stCondLst>
                            <p:childTnLst>
                              <p:par>
                                <p:cTn id="30" presetID="10" presetClass="entr" presetSubtype="0" fill="hold" nodeType="afterEffect">
                                  <p:stCondLst>
                                    <p:cond delay="40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300"/>
                                        <p:tgtEl>
                                          <p:spTgt spid="6"/>
                                        </p:tgtEl>
                                      </p:cBhvr>
                                    </p:animEffect>
                                  </p:childTnLst>
                                </p:cTn>
                              </p:par>
                              <p:par>
                                <p:cTn id="33" presetID="10" presetClass="entr" presetSubtype="0" fill="hold" nodeType="withEffect">
                                  <p:stCondLst>
                                    <p:cond delay="60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300"/>
                                        <p:tgtEl>
                                          <p:spTgt spid="7"/>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fade">
                                      <p:cBhvr>
                                        <p:cTn id="40" dur="300"/>
                                        <p:tgtEl>
                                          <p:spTgt spid="35"/>
                                        </p:tgtEl>
                                      </p:cBhvr>
                                    </p:animEffect>
                                  </p:childTnLst>
                                </p:cTn>
                              </p:par>
                            </p:childTnLst>
                          </p:cTn>
                        </p:par>
                        <p:par>
                          <p:cTn id="41" fill="hold">
                            <p:stCondLst>
                              <p:cond delay="300"/>
                            </p:stCondLst>
                            <p:childTnLst>
                              <p:par>
                                <p:cTn id="42" presetID="10" presetClass="entr" presetSubtype="0" fill="hold" nodeType="afterEffect">
                                  <p:stCondLst>
                                    <p:cond delay="400"/>
                                  </p:stCondLst>
                                  <p:childTnLst>
                                    <p:set>
                                      <p:cBhvr>
                                        <p:cTn id="43" dur="1" fill="hold">
                                          <p:stCondLst>
                                            <p:cond delay="0"/>
                                          </p:stCondLst>
                                        </p:cTn>
                                        <p:tgtEl>
                                          <p:spTgt spid="5"/>
                                        </p:tgtEl>
                                        <p:attrNameLst>
                                          <p:attrName>style.visibility</p:attrName>
                                        </p:attrNameLst>
                                      </p:cBhvr>
                                      <p:to>
                                        <p:strVal val="visible"/>
                                      </p:to>
                                    </p:set>
                                    <p:animEffect transition="in" filter="fade">
                                      <p:cBhvr>
                                        <p:cTn id="44" dur="300"/>
                                        <p:tgtEl>
                                          <p:spTgt spid="5"/>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36"/>
                                        </p:tgtEl>
                                        <p:attrNameLst>
                                          <p:attrName>style.visibility</p:attrName>
                                        </p:attrNameLst>
                                      </p:cBhvr>
                                      <p:to>
                                        <p:strVal val="visible"/>
                                      </p:to>
                                    </p:set>
                                    <p:animEffect transition="in" filter="fade">
                                      <p:cBhvr>
                                        <p:cTn id="49" dur="300"/>
                                        <p:tgtEl>
                                          <p:spTgt spid="36"/>
                                        </p:tgtEl>
                                      </p:cBhvr>
                                    </p:animEffect>
                                  </p:childTnLst>
                                </p:cTn>
                              </p:par>
                            </p:childTnLst>
                          </p:cTn>
                        </p:par>
                        <p:par>
                          <p:cTn id="50" fill="hold">
                            <p:stCondLst>
                              <p:cond delay="300"/>
                            </p:stCondLst>
                            <p:childTnLst>
                              <p:par>
                                <p:cTn id="51" presetID="10" presetClass="entr" presetSubtype="0" fill="hold" nodeType="afterEffect">
                                  <p:stCondLst>
                                    <p:cond delay="400"/>
                                  </p:stCondLst>
                                  <p:childTnLst>
                                    <p:set>
                                      <p:cBhvr>
                                        <p:cTn id="52" dur="1" fill="hold">
                                          <p:stCondLst>
                                            <p:cond delay="0"/>
                                          </p:stCondLst>
                                        </p:cTn>
                                        <p:tgtEl>
                                          <p:spTgt spid="4"/>
                                        </p:tgtEl>
                                        <p:attrNameLst>
                                          <p:attrName>style.visibility</p:attrName>
                                        </p:attrNameLst>
                                      </p:cBhvr>
                                      <p:to>
                                        <p:strVal val="visible"/>
                                      </p:to>
                                    </p:set>
                                    <p:animEffect transition="in" filter="fade">
                                      <p:cBhvr>
                                        <p:cTn id="53" dur="3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1EDAD186-EB89-4CCD-9F36-73484F4B2E99}"/>
              </a:ext>
            </a:extLst>
          </p:cNvPr>
          <p:cNvSpPr txBox="1">
            <a:spLocks/>
          </p:cNvSpPr>
          <p:nvPr/>
        </p:nvSpPr>
        <p:spPr>
          <a:xfrm>
            <a:off x="734514" y="664979"/>
            <a:ext cx="7200000" cy="87773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4000" dirty="0">
                <a:solidFill>
                  <a:schemeClr val="bg1">
                    <a:lumMod val="95000"/>
                  </a:schemeClr>
                </a:solidFill>
              </a:rPr>
              <a:t>What do I do?</a:t>
            </a:r>
          </a:p>
        </p:txBody>
      </p:sp>
      <p:sp>
        <p:nvSpPr>
          <p:cNvPr id="7" name="Rectangle 6">
            <a:extLst>
              <a:ext uri="{FF2B5EF4-FFF2-40B4-BE49-F238E27FC236}">
                <a16:creationId xmlns:a16="http://schemas.microsoft.com/office/drawing/2014/main" id="{D462F296-3C97-464D-A404-76E5F1C1B795}"/>
              </a:ext>
            </a:extLst>
          </p:cNvPr>
          <p:cNvSpPr/>
          <p:nvPr/>
        </p:nvSpPr>
        <p:spPr>
          <a:xfrm>
            <a:off x="734514" y="1742008"/>
            <a:ext cx="8394246" cy="42320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14000"/>
              </a:lnSpc>
            </a:pPr>
            <a:endParaRPr lang="en-GB" sz="1400" i="1" dirty="0">
              <a:solidFill>
                <a:schemeClr val="tx1">
                  <a:lumMod val="50000"/>
                  <a:lumOff val="50000"/>
                </a:schemeClr>
              </a:solidFill>
              <a:latin typeface="Calibri" panose="020F0502020204030204" pitchFamily="34" charset="0"/>
              <a:cs typeface="Calibri" panose="020F0502020204030204" pitchFamily="34" charset="0"/>
            </a:endParaRPr>
          </a:p>
        </p:txBody>
      </p:sp>
      <p:sp>
        <p:nvSpPr>
          <p:cNvPr id="2" name="Freeform: Shape 1">
            <a:extLst>
              <a:ext uri="{FF2B5EF4-FFF2-40B4-BE49-F238E27FC236}">
                <a16:creationId xmlns:a16="http://schemas.microsoft.com/office/drawing/2014/main" id="{A12E8775-C443-F93C-8B5E-42C093555416}"/>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a:p>
        </p:txBody>
      </p:sp>
    </p:spTree>
    <p:extLst>
      <p:ext uri="{BB962C8B-B14F-4D97-AF65-F5344CB8AC3E}">
        <p14:creationId xmlns:p14="http://schemas.microsoft.com/office/powerpoint/2010/main" val="692921249"/>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1EDAD186-EB89-4CCD-9F36-73484F4B2E99}"/>
              </a:ext>
            </a:extLst>
          </p:cNvPr>
          <p:cNvSpPr txBox="1">
            <a:spLocks/>
          </p:cNvSpPr>
          <p:nvPr/>
        </p:nvSpPr>
        <p:spPr>
          <a:xfrm>
            <a:off x="734514" y="664979"/>
            <a:ext cx="7200000" cy="87773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4000" dirty="0">
                <a:solidFill>
                  <a:schemeClr val="bg1">
                    <a:lumMod val="95000"/>
                  </a:schemeClr>
                </a:solidFill>
              </a:rPr>
              <a:t>I need an </a:t>
            </a:r>
            <a:r>
              <a:rPr lang="en-GB" sz="4000" b="1" spc="100" dirty="0">
                <a:solidFill>
                  <a:schemeClr val="bg1">
                    <a:lumMod val="95000"/>
                  </a:schemeClr>
                </a:solidFill>
              </a:rPr>
              <a:t>artist</a:t>
            </a:r>
            <a:r>
              <a:rPr lang="en-GB" sz="4000" dirty="0">
                <a:solidFill>
                  <a:schemeClr val="bg1">
                    <a:lumMod val="95000"/>
                  </a:schemeClr>
                </a:solidFill>
              </a:rPr>
              <a:t> volunteer!</a:t>
            </a:r>
          </a:p>
        </p:txBody>
      </p:sp>
      <p:sp>
        <p:nvSpPr>
          <p:cNvPr id="7" name="Rectangle 6">
            <a:extLst>
              <a:ext uri="{FF2B5EF4-FFF2-40B4-BE49-F238E27FC236}">
                <a16:creationId xmlns:a16="http://schemas.microsoft.com/office/drawing/2014/main" id="{D462F296-3C97-464D-A404-76E5F1C1B795}"/>
              </a:ext>
            </a:extLst>
          </p:cNvPr>
          <p:cNvSpPr/>
          <p:nvPr/>
        </p:nvSpPr>
        <p:spPr>
          <a:xfrm>
            <a:off x="734514" y="1742008"/>
            <a:ext cx="8394246" cy="42320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14000"/>
              </a:lnSpc>
            </a:pPr>
            <a:endParaRPr lang="en-GB" sz="2400" dirty="0">
              <a:solidFill>
                <a:schemeClr val="bg1">
                  <a:lumMod val="95000"/>
                </a:schemeClr>
              </a:solidFill>
              <a:latin typeface="Calibri" panose="020F0502020204030204" pitchFamily="34" charset="0"/>
              <a:cs typeface="Calibri" panose="020F0502020204030204" pitchFamily="34" charset="0"/>
            </a:endParaRPr>
          </a:p>
          <a:p>
            <a:pPr>
              <a:lnSpc>
                <a:spcPct val="114000"/>
              </a:lnSpc>
            </a:pPr>
            <a:endParaRPr lang="en-GB" sz="2400" dirty="0">
              <a:solidFill>
                <a:schemeClr val="bg1">
                  <a:lumMod val="95000"/>
                </a:schemeClr>
              </a:solidFill>
              <a:latin typeface="Calibri" panose="020F0502020204030204" pitchFamily="34" charset="0"/>
              <a:cs typeface="Calibri" panose="020F0502020204030204" pitchFamily="34" charset="0"/>
            </a:endParaRPr>
          </a:p>
          <a:p>
            <a:pPr>
              <a:lnSpc>
                <a:spcPct val="114000"/>
              </a:lnSpc>
            </a:pPr>
            <a:r>
              <a:rPr lang="en-GB" sz="2400" dirty="0">
                <a:solidFill>
                  <a:schemeClr val="bg1">
                    <a:lumMod val="95000"/>
                  </a:schemeClr>
                </a:solidFill>
                <a:latin typeface="Calibri" panose="020F0502020204030204" pitchFamily="34" charset="0"/>
                <a:cs typeface="Calibri" panose="020F0502020204030204" pitchFamily="34" charset="0"/>
              </a:rPr>
              <a:t>Don’t be shy!</a:t>
            </a:r>
          </a:p>
          <a:p>
            <a:pPr>
              <a:lnSpc>
                <a:spcPct val="114000"/>
              </a:lnSpc>
            </a:pPr>
            <a:endParaRPr lang="en-GB" sz="2400" dirty="0">
              <a:solidFill>
                <a:schemeClr val="bg1">
                  <a:lumMod val="95000"/>
                </a:schemeClr>
              </a:solidFill>
              <a:latin typeface="Calibri" panose="020F0502020204030204" pitchFamily="34" charset="0"/>
              <a:cs typeface="Calibri" panose="020F0502020204030204" pitchFamily="34" charset="0"/>
            </a:endParaRPr>
          </a:p>
          <a:p>
            <a:pPr>
              <a:lnSpc>
                <a:spcPct val="114000"/>
              </a:lnSpc>
            </a:pPr>
            <a:r>
              <a:rPr lang="en-GB" sz="2400" dirty="0">
                <a:solidFill>
                  <a:schemeClr val="tx1">
                    <a:lumMod val="50000"/>
                    <a:lumOff val="50000"/>
                  </a:schemeClr>
                </a:solidFill>
                <a:latin typeface="Calibri" panose="020F0502020204030204" pitchFamily="34" charset="0"/>
                <a:cs typeface="Calibri" panose="020F0502020204030204" pitchFamily="34" charset="0"/>
              </a:rPr>
              <a:t>You will be required to paint shapes (nothing complicated).</a:t>
            </a:r>
          </a:p>
          <a:p>
            <a:pPr>
              <a:lnSpc>
                <a:spcPct val="114000"/>
              </a:lnSpc>
            </a:pPr>
            <a:endParaRPr lang="en-GB" sz="2400" dirty="0">
              <a:solidFill>
                <a:schemeClr val="tx1">
                  <a:lumMod val="50000"/>
                  <a:lumOff val="50000"/>
                </a:schemeClr>
              </a:solidFill>
              <a:latin typeface="Calibri" panose="020F0502020204030204" pitchFamily="34" charset="0"/>
              <a:cs typeface="Calibri" panose="020F0502020204030204" pitchFamily="34" charset="0"/>
            </a:endParaRPr>
          </a:p>
          <a:p>
            <a:pPr>
              <a:lnSpc>
                <a:spcPct val="114000"/>
              </a:lnSpc>
            </a:pPr>
            <a:r>
              <a:rPr lang="en-GB" sz="1400" i="1" dirty="0">
                <a:solidFill>
                  <a:schemeClr val="tx1">
                    <a:lumMod val="50000"/>
                    <a:lumOff val="50000"/>
                  </a:schemeClr>
                </a:solidFill>
                <a:latin typeface="Calibri" panose="020F0502020204030204" pitchFamily="34" charset="0"/>
                <a:cs typeface="Calibri" panose="020F0502020204030204" pitchFamily="34" charset="0"/>
              </a:rPr>
              <a:t>I don’t anticipate that you will get messy, but I don’t want to upset the staff here at Northbrook, so I have taken every precaution by placing down a dust sheet to catch any paint that might make its way onto the carpet.</a:t>
            </a:r>
          </a:p>
        </p:txBody>
      </p:sp>
      <p:sp>
        <p:nvSpPr>
          <p:cNvPr id="2" name="Freeform: Shape 1">
            <a:extLst>
              <a:ext uri="{FF2B5EF4-FFF2-40B4-BE49-F238E27FC236}">
                <a16:creationId xmlns:a16="http://schemas.microsoft.com/office/drawing/2014/main" id="{A12E8775-C443-F93C-8B5E-42C093555416}"/>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a:p>
        </p:txBody>
      </p:sp>
    </p:spTree>
    <p:extLst>
      <p:ext uri="{BB962C8B-B14F-4D97-AF65-F5344CB8AC3E}">
        <p14:creationId xmlns:p14="http://schemas.microsoft.com/office/powerpoint/2010/main" val="4166252890"/>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grpSp>
        <p:nvGrpSpPr>
          <p:cNvPr id="41" name="Group 40">
            <a:extLst>
              <a:ext uri="{FF2B5EF4-FFF2-40B4-BE49-F238E27FC236}">
                <a16:creationId xmlns:a16="http://schemas.microsoft.com/office/drawing/2014/main" id="{309A5F75-CB20-3B5D-A196-D54BF33F78AF}"/>
              </a:ext>
            </a:extLst>
          </p:cNvPr>
          <p:cNvGrpSpPr/>
          <p:nvPr/>
        </p:nvGrpSpPr>
        <p:grpSpPr>
          <a:xfrm>
            <a:off x="249765" y="189109"/>
            <a:ext cx="3870605" cy="831971"/>
            <a:chOff x="249765" y="189109"/>
            <a:chExt cx="8976628" cy="1929490"/>
          </a:xfrm>
        </p:grpSpPr>
        <p:grpSp>
          <p:nvGrpSpPr>
            <p:cNvPr id="27" name="Group 26">
              <a:extLst>
                <a:ext uri="{FF2B5EF4-FFF2-40B4-BE49-F238E27FC236}">
                  <a16:creationId xmlns:a16="http://schemas.microsoft.com/office/drawing/2014/main" id="{847C9C22-D5DE-7E84-DB65-514C842E9160}"/>
                </a:ext>
              </a:extLst>
            </p:cNvPr>
            <p:cNvGrpSpPr/>
            <p:nvPr/>
          </p:nvGrpSpPr>
          <p:grpSpPr>
            <a:xfrm>
              <a:off x="249765" y="189109"/>
              <a:ext cx="1688304" cy="1929490"/>
              <a:chOff x="9765076" y="383243"/>
              <a:chExt cx="1688304" cy="1929490"/>
            </a:xfrm>
          </p:grpSpPr>
          <p:pic>
            <p:nvPicPr>
              <p:cNvPr id="22" name="Picture 21">
                <a:extLst>
                  <a:ext uri="{FF2B5EF4-FFF2-40B4-BE49-F238E27FC236}">
                    <a16:creationId xmlns:a16="http://schemas.microsoft.com/office/drawing/2014/main" id="{946BA734-7676-9F3F-23CE-547CA56C1AB3}"/>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20" name="Picture 19">
                <a:extLst>
                  <a:ext uri="{FF2B5EF4-FFF2-40B4-BE49-F238E27FC236}">
                    <a16:creationId xmlns:a16="http://schemas.microsoft.com/office/drawing/2014/main" id="{63225632-5136-48B9-B054-CE8F04E8644A}"/>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14" name="Picture 13" descr="A red tube of paint&#10;&#10;Description automatically generated">
              <a:extLst>
                <a:ext uri="{FF2B5EF4-FFF2-40B4-BE49-F238E27FC236}">
                  <a16:creationId xmlns:a16="http://schemas.microsoft.com/office/drawing/2014/main" id="{572F27FB-373F-20C3-228A-ED28C4165B23}"/>
                </a:ext>
              </a:extLst>
            </p:cNvPr>
            <p:cNvPicPr>
              <a:picLocks noChangeAspect="1"/>
            </p:cNvPicPr>
            <p:nvPr/>
          </p:nvPicPr>
          <p:blipFill rotWithShape="1">
            <a:blip r:embed="rId5">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28" name="Group 27">
              <a:extLst>
                <a:ext uri="{FF2B5EF4-FFF2-40B4-BE49-F238E27FC236}">
                  <a16:creationId xmlns:a16="http://schemas.microsoft.com/office/drawing/2014/main" id="{C4E64214-E5C0-1E14-67BC-9B46FD9431F4}"/>
                </a:ext>
              </a:extLst>
            </p:cNvPr>
            <p:cNvGrpSpPr/>
            <p:nvPr/>
          </p:nvGrpSpPr>
          <p:grpSpPr>
            <a:xfrm>
              <a:off x="2071846" y="189109"/>
              <a:ext cx="1688304" cy="1929490"/>
              <a:chOff x="9765076" y="383243"/>
              <a:chExt cx="1688304" cy="1929490"/>
            </a:xfrm>
          </p:grpSpPr>
          <p:pic>
            <p:nvPicPr>
              <p:cNvPr id="29" name="Picture 28">
                <a:extLst>
                  <a:ext uri="{FF2B5EF4-FFF2-40B4-BE49-F238E27FC236}">
                    <a16:creationId xmlns:a16="http://schemas.microsoft.com/office/drawing/2014/main" id="{A34F57E4-74FB-BA94-A140-5E7452AA4ABB}"/>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30" name="Picture 29">
                <a:extLst>
                  <a:ext uri="{FF2B5EF4-FFF2-40B4-BE49-F238E27FC236}">
                    <a16:creationId xmlns:a16="http://schemas.microsoft.com/office/drawing/2014/main" id="{61DF8025-4563-74BD-1018-411A10884820}"/>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1" name="Group 30">
              <a:extLst>
                <a:ext uri="{FF2B5EF4-FFF2-40B4-BE49-F238E27FC236}">
                  <a16:creationId xmlns:a16="http://schemas.microsoft.com/office/drawing/2014/main" id="{D19B9551-8461-95E1-FD57-D9C9CFF34855}"/>
                </a:ext>
              </a:extLst>
            </p:cNvPr>
            <p:cNvGrpSpPr/>
            <p:nvPr/>
          </p:nvGrpSpPr>
          <p:grpSpPr>
            <a:xfrm>
              <a:off x="3893927" y="189109"/>
              <a:ext cx="1688304" cy="1929490"/>
              <a:chOff x="9765076" y="383243"/>
              <a:chExt cx="1688304" cy="1929490"/>
            </a:xfrm>
          </p:grpSpPr>
          <p:pic>
            <p:nvPicPr>
              <p:cNvPr id="32" name="Picture 31">
                <a:extLst>
                  <a:ext uri="{FF2B5EF4-FFF2-40B4-BE49-F238E27FC236}">
                    <a16:creationId xmlns:a16="http://schemas.microsoft.com/office/drawing/2014/main" id="{46F9D932-D2D3-A5F3-F4B0-8F7C276DB0E5}"/>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33" name="Picture 32">
                <a:extLst>
                  <a:ext uri="{FF2B5EF4-FFF2-40B4-BE49-F238E27FC236}">
                    <a16:creationId xmlns:a16="http://schemas.microsoft.com/office/drawing/2014/main" id="{603B40A8-828D-DA9D-9E9C-4BE051CAB076}"/>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4" name="Group 33">
              <a:extLst>
                <a:ext uri="{FF2B5EF4-FFF2-40B4-BE49-F238E27FC236}">
                  <a16:creationId xmlns:a16="http://schemas.microsoft.com/office/drawing/2014/main" id="{6B2297D2-C947-7997-8ADC-4253BFCBAF75}"/>
                </a:ext>
              </a:extLst>
            </p:cNvPr>
            <p:cNvGrpSpPr/>
            <p:nvPr/>
          </p:nvGrpSpPr>
          <p:grpSpPr>
            <a:xfrm>
              <a:off x="5716008" y="189109"/>
              <a:ext cx="1688304" cy="1929490"/>
              <a:chOff x="9765076" y="383243"/>
              <a:chExt cx="1688304" cy="1929490"/>
            </a:xfrm>
          </p:grpSpPr>
          <p:pic>
            <p:nvPicPr>
              <p:cNvPr id="35" name="Picture 34">
                <a:extLst>
                  <a:ext uri="{FF2B5EF4-FFF2-40B4-BE49-F238E27FC236}">
                    <a16:creationId xmlns:a16="http://schemas.microsoft.com/office/drawing/2014/main" id="{F772ECEC-878D-4AF1-11CF-CD4EAE6D4735}"/>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36" name="Picture 35">
                <a:extLst>
                  <a:ext uri="{FF2B5EF4-FFF2-40B4-BE49-F238E27FC236}">
                    <a16:creationId xmlns:a16="http://schemas.microsoft.com/office/drawing/2014/main" id="{B71967E0-FD32-25E9-C5C7-C17CCA1D5EAE}"/>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3" name="Picture 2" descr="A pair of paint brushes&#10;&#10;Description automatically generated">
              <a:extLst>
                <a:ext uri="{FF2B5EF4-FFF2-40B4-BE49-F238E27FC236}">
                  <a16:creationId xmlns:a16="http://schemas.microsoft.com/office/drawing/2014/main" id="{313D6144-C17A-2C57-0859-C29B8D761E13}"/>
                </a:ext>
              </a:extLst>
            </p:cNvPr>
            <p:cNvPicPr>
              <a:picLocks noChangeAspect="1"/>
            </p:cNvPicPr>
            <p:nvPr/>
          </p:nvPicPr>
          <p:blipFill rotWithShape="1">
            <a:blip r:embed="rId6">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grpSp>
          <p:nvGrpSpPr>
            <p:cNvPr id="37" name="Group 36">
              <a:extLst>
                <a:ext uri="{FF2B5EF4-FFF2-40B4-BE49-F238E27FC236}">
                  <a16:creationId xmlns:a16="http://schemas.microsoft.com/office/drawing/2014/main" id="{85D14A52-92B7-DE10-74B2-25310D3B2AB2}"/>
                </a:ext>
              </a:extLst>
            </p:cNvPr>
            <p:cNvGrpSpPr/>
            <p:nvPr/>
          </p:nvGrpSpPr>
          <p:grpSpPr>
            <a:xfrm>
              <a:off x="7538089" y="189109"/>
              <a:ext cx="1688304" cy="1929490"/>
              <a:chOff x="9765076" y="383243"/>
              <a:chExt cx="1688304" cy="1929490"/>
            </a:xfrm>
          </p:grpSpPr>
          <p:pic>
            <p:nvPicPr>
              <p:cNvPr id="38" name="Picture 37">
                <a:extLst>
                  <a:ext uri="{FF2B5EF4-FFF2-40B4-BE49-F238E27FC236}">
                    <a16:creationId xmlns:a16="http://schemas.microsoft.com/office/drawing/2014/main" id="{E4A22B84-5289-F61F-9D4A-81CC00D830AB}"/>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39" name="Picture 38">
                <a:extLst>
                  <a:ext uri="{FF2B5EF4-FFF2-40B4-BE49-F238E27FC236}">
                    <a16:creationId xmlns:a16="http://schemas.microsoft.com/office/drawing/2014/main" id="{76F4720B-64B3-E8F9-8894-1B83F542DCC8}"/>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spTree>
    <p:extLst>
      <p:ext uri="{BB962C8B-B14F-4D97-AF65-F5344CB8AC3E}">
        <p14:creationId xmlns:p14="http://schemas.microsoft.com/office/powerpoint/2010/main" val="3470053246"/>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grpSp>
        <p:nvGrpSpPr>
          <p:cNvPr id="41" name="Group 40">
            <a:extLst>
              <a:ext uri="{FF2B5EF4-FFF2-40B4-BE49-F238E27FC236}">
                <a16:creationId xmlns:a16="http://schemas.microsoft.com/office/drawing/2014/main" id="{309A5F75-CB20-3B5D-A196-D54BF33F78AF}"/>
              </a:ext>
            </a:extLst>
          </p:cNvPr>
          <p:cNvGrpSpPr/>
          <p:nvPr/>
        </p:nvGrpSpPr>
        <p:grpSpPr>
          <a:xfrm>
            <a:off x="1959185" y="556542"/>
            <a:ext cx="8320196" cy="1788392"/>
            <a:chOff x="249765" y="189109"/>
            <a:chExt cx="8976628" cy="1929490"/>
          </a:xfrm>
        </p:grpSpPr>
        <p:grpSp>
          <p:nvGrpSpPr>
            <p:cNvPr id="27" name="Group 26">
              <a:extLst>
                <a:ext uri="{FF2B5EF4-FFF2-40B4-BE49-F238E27FC236}">
                  <a16:creationId xmlns:a16="http://schemas.microsoft.com/office/drawing/2014/main" id="{847C9C22-D5DE-7E84-DB65-514C842E9160}"/>
                </a:ext>
              </a:extLst>
            </p:cNvPr>
            <p:cNvGrpSpPr/>
            <p:nvPr/>
          </p:nvGrpSpPr>
          <p:grpSpPr>
            <a:xfrm>
              <a:off x="249765" y="189109"/>
              <a:ext cx="1688304" cy="1929490"/>
              <a:chOff x="9765076" y="383243"/>
              <a:chExt cx="1688304" cy="1929490"/>
            </a:xfrm>
          </p:grpSpPr>
          <p:pic>
            <p:nvPicPr>
              <p:cNvPr id="22" name="Picture 21">
                <a:extLst>
                  <a:ext uri="{FF2B5EF4-FFF2-40B4-BE49-F238E27FC236}">
                    <a16:creationId xmlns:a16="http://schemas.microsoft.com/office/drawing/2014/main" id="{946BA734-7676-9F3F-23CE-547CA56C1AB3}"/>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20" name="Picture 19">
                <a:extLst>
                  <a:ext uri="{FF2B5EF4-FFF2-40B4-BE49-F238E27FC236}">
                    <a16:creationId xmlns:a16="http://schemas.microsoft.com/office/drawing/2014/main" id="{63225632-5136-48B9-B054-CE8F04E8644A}"/>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14" name="Picture 13" descr="A red tube of paint&#10;&#10;Description automatically generated">
              <a:extLst>
                <a:ext uri="{FF2B5EF4-FFF2-40B4-BE49-F238E27FC236}">
                  <a16:creationId xmlns:a16="http://schemas.microsoft.com/office/drawing/2014/main" id="{572F27FB-373F-20C3-228A-ED28C4165B23}"/>
                </a:ext>
              </a:extLst>
            </p:cNvPr>
            <p:cNvPicPr>
              <a:picLocks noChangeAspect="1"/>
            </p:cNvPicPr>
            <p:nvPr/>
          </p:nvPicPr>
          <p:blipFill rotWithShape="1">
            <a:blip r:embed="rId5">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28" name="Group 27">
              <a:extLst>
                <a:ext uri="{FF2B5EF4-FFF2-40B4-BE49-F238E27FC236}">
                  <a16:creationId xmlns:a16="http://schemas.microsoft.com/office/drawing/2014/main" id="{C4E64214-E5C0-1E14-67BC-9B46FD9431F4}"/>
                </a:ext>
              </a:extLst>
            </p:cNvPr>
            <p:cNvGrpSpPr/>
            <p:nvPr/>
          </p:nvGrpSpPr>
          <p:grpSpPr>
            <a:xfrm>
              <a:off x="2071846" y="189109"/>
              <a:ext cx="1688304" cy="1929490"/>
              <a:chOff x="9765076" y="383243"/>
              <a:chExt cx="1688304" cy="1929490"/>
            </a:xfrm>
          </p:grpSpPr>
          <p:pic>
            <p:nvPicPr>
              <p:cNvPr id="29" name="Picture 28">
                <a:extLst>
                  <a:ext uri="{FF2B5EF4-FFF2-40B4-BE49-F238E27FC236}">
                    <a16:creationId xmlns:a16="http://schemas.microsoft.com/office/drawing/2014/main" id="{A34F57E4-74FB-BA94-A140-5E7452AA4ABB}"/>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30" name="Picture 29">
                <a:extLst>
                  <a:ext uri="{FF2B5EF4-FFF2-40B4-BE49-F238E27FC236}">
                    <a16:creationId xmlns:a16="http://schemas.microsoft.com/office/drawing/2014/main" id="{61DF8025-4563-74BD-1018-411A10884820}"/>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1" name="Group 30">
              <a:extLst>
                <a:ext uri="{FF2B5EF4-FFF2-40B4-BE49-F238E27FC236}">
                  <a16:creationId xmlns:a16="http://schemas.microsoft.com/office/drawing/2014/main" id="{D19B9551-8461-95E1-FD57-D9C9CFF34855}"/>
                </a:ext>
              </a:extLst>
            </p:cNvPr>
            <p:cNvGrpSpPr/>
            <p:nvPr/>
          </p:nvGrpSpPr>
          <p:grpSpPr>
            <a:xfrm>
              <a:off x="3893927" y="189109"/>
              <a:ext cx="1688304" cy="1929490"/>
              <a:chOff x="9765076" y="383243"/>
              <a:chExt cx="1688304" cy="1929490"/>
            </a:xfrm>
          </p:grpSpPr>
          <p:pic>
            <p:nvPicPr>
              <p:cNvPr id="32" name="Picture 31">
                <a:extLst>
                  <a:ext uri="{FF2B5EF4-FFF2-40B4-BE49-F238E27FC236}">
                    <a16:creationId xmlns:a16="http://schemas.microsoft.com/office/drawing/2014/main" id="{46F9D932-D2D3-A5F3-F4B0-8F7C276DB0E5}"/>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33" name="Picture 32">
                <a:extLst>
                  <a:ext uri="{FF2B5EF4-FFF2-40B4-BE49-F238E27FC236}">
                    <a16:creationId xmlns:a16="http://schemas.microsoft.com/office/drawing/2014/main" id="{603B40A8-828D-DA9D-9E9C-4BE051CAB076}"/>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4" name="Group 33">
              <a:extLst>
                <a:ext uri="{FF2B5EF4-FFF2-40B4-BE49-F238E27FC236}">
                  <a16:creationId xmlns:a16="http://schemas.microsoft.com/office/drawing/2014/main" id="{6B2297D2-C947-7997-8ADC-4253BFCBAF75}"/>
                </a:ext>
              </a:extLst>
            </p:cNvPr>
            <p:cNvGrpSpPr/>
            <p:nvPr/>
          </p:nvGrpSpPr>
          <p:grpSpPr>
            <a:xfrm>
              <a:off x="5716008" y="189109"/>
              <a:ext cx="1688304" cy="1929490"/>
              <a:chOff x="9765076" y="383243"/>
              <a:chExt cx="1688304" cy="1929490"/>
            </a:xfrm>
          </p:grpSpPr>
          <p:pic>
            <p:nvPicPr>
              <p:cNvPr id="35" name="Picture 34">
                <a:extLst>
                  <a:ext uri="{FF2B5EF4-FFF2-40B4-BE49-F238E27FC236}">
                    <a16:creationId xmlns:a16="http://schemas.microsoft.com/office/drawing/2014/main" id="{F772ECEC-878D-4AF1-11CF-CD4EAE6D4735}"/>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36" name="Picture 35">
                <a:extLst>
                  <a:ext uri="{FF2B5EF4-FFF2-40B4-BE49-F238E27FC236}">
                    <a16:creationId xmlns:a16="http://schemas.microsoft.com/office/drawing/2014/main" id="{B71967E0-FD32-25E9-C5C7-C17CCA1D5EAE}"/>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3" name="Picture 2" descr="A pair of paint brushes&#10;&#10;Description automatically generated">
              <a:extLst>
                <a:ext uri="{FF2B5EF4-FFF2-40B4-BE49-F238E27FC236}">
                  <a16:creationId xmlns:a16="http://schemas.microsoft.com/office/drawing/2014/main" id="{313D6144-C17A-2C57-0859-C29B8D761E13}"/>
                </a:ext>
              </a:extLst>
            </p:cNvPr>
            <p:cNvPicPr>
              <a:picLocks noChangeAspect="1"/>
            </p:cNvPicPr>
            <p:nvPr/>
          </p:nvPicPr>
          <p:blipFill rotWithShape="1">
            <a:blip r:embed="rId6">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grpSp>
          <p:nvGrpSpPr>
            <p:cNvPr id="37" name="Group 36">
              <a:extLst>
                <a:ext uri="{FF2B5EF4-FFF2-40B4-BE49-F238E27FC236}">
                  <a16:creationId xmlns:a16="http://schemas.microsoft.com/office/drawing/2014/main" id="{85D14A52-92B7-DE10-74B2-25310D3B2AB2}"/>
                </a:ext>
              </a:extLst>
            </p:cNvPr>
            <p:cNvGrpSpPr/>
            <p:nvPr/>
          </p:nvGrpSpPr>
          <p:grpSpPr>
            <a:xfrm>
              <a:off x="7538089" y="189109"/>
              <a:ext cx="1688304" cy="1929490"/>
              <a:chOff x="9765076" y="383243"/>
              <a:chExt cx="1688304" cy="1929490"/>
            </a:xfrm>
          </p:grpSpPr>
          <p:pic>
            <p:nvPicPr>
              <p:cNvPr id="38" name="Picture 37">
                <a:extLst>
                  <a:ext uri="{FF2B5EF4-FFF2-40B4-BE49-F238E27FC236}">
                    <a16:creationId xmlns:a16="http://schemas.microsoft.com/office/drawing/2014/main" id="{E4A22B84-5289-F61F-9D4A-81CC00D830AB}"/>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39" name="Picture 38">
                <a:extLst>
                  <a:ext uri="{FF2B5EF4-FFF2-40B4-BE49-F238E27FC236}">
                    <a16:creationId xmlns:a16="http://schemas.microsoft.com/office/drawing/2014/main" id="{76F4720B-64B3-E8F9-8894-1B83F542DCC8}"/>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spTree>
    <p:extLst>
      <p:ext uri="{BB962C8B-B14F-4D97-AF65-F5344CB8AC3E}">
        <p14:creationId xmlns:p14="http://schemas.microsoft.com/office/powerpoint/2010/main" val="28505598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grpSp>
        <p:nvGrpSpPr>
          <p:cNvPr id="45" name="Group 44">
            <a:extLst>
              <a:ext uri="{FF2B5EF4-FFF2-40B4-BE49-F238E27FC236}">
                <a16:creationId xmlns:a16="http://schemas.microsoft.com/office/drawing/2014/main" id="{AC264527-1F5E-3453-1931-93F46788D187}"/>
              </a:ext>
            </a:extLst>
          </p:cNvPr>
          <p:cNvGrpSpPr/>
          <p:nvPr/>
        </p:nvGrpSpPr>
        <p:grpSpPr>
          <a:xfrm>
            <a:off x="1959185" y="2510322"/>
            <a:ext cx="5481324" cy="2833203"/>
            <a:chOff x="1959185" y="2510322"/>
            <a:chExt cx="4267796" cy="2205951"/>
          </a:xfrm>
        </p:grpSpPr>
        <p:pic>
          <p:nvPicPr>
            <p:cNvPr id="4" name="Picture 3">
              <a:extLst>
                <a:ext uri="{FF2B5EF4-FFF2-40B4-BE49-F238E27FC236}">
                  <a16:creationId xmlns:a16="http://schemas.microsoft.com/office/drawing/2014/main" id="{770873D4-FF67-A404-C8C8-671E2DAE3A8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959185" y="2510322"/>
              <a:ext cx="4267796" cy="2205951"/>
            </a:xfrm>
            <a:prstGeom prst="rect">
              <a:avLst/>
            </a:prstGeom>
          </p:spPr>
        </p:pic>
        <p:pic>
          <p:nvPicPr>
            <p:cNvPr id="6" name="Picture 5" descr="A red tube of paint&#10;&#10;Description automatically generated">
              <a:extLst>
                <a:ext uri="{FF2B5EF4-FFF2-40B4-BE49-F238E27FC236}">
                  <a16:creationId xmlns:a16="http://schemas.microsoft.com/office/drawing/2014/main" id="{3397AFE2-7B08-849F-CFCA-BAB0C7369F53}"/>
                </a:ext>
              </a:extLst>
            </p:cNvPr>
            <p:cNvPicPr>
              <a:picLocks noChangeAspect="1"/>
            </p:cNvPicPr>
            <p:nvPr/>
          </p:nvPicPr>
          <p:blipFill rotWithShape="1">
            <a:blip r:embed="rId4">
              <a:extLst>
                <a:ext uri="{28A0092B-C50C-407E-A947-70E740481C1C}">
                  <a14:useLocalDpi xmlns:a14="http://schemas.microsoft.com/office/drawing/2010/main" val="0"/>
                </a:ext>
              </a:extLst>
            </a:blip>
            <a:srcRect b="9327"/>
            <a:stretch/>
          </p:blipFill>
          <p:spPr>
            <a:xfrm rot="2700000">
              <a:off x="3787081" y="3856695"/>
              <a:ext cx="612004" cy="830580"/>
            </a:xfrm>
            <a:prstGeom prst="rect">
              <a:avLst/>
            </a:prstGeom>
            <a:effectLst>
              <a:outerShdw blurRad="76200" dir="13500000" sy="23000" kx="1200000" algn="br" rotWithShape="0">
                <a:prstClr val="black">
                  <a:alpha val="50000"/>
                </a:prstClr>
              </a:outerShdw>
            </a:effectLst>
          </p:spPr>
        </p:pic>
      </p:grpSp>
      <p:grpSp>
        <p:nvGrpSpPr>
          <p:cNvPr id="7" name="Group 6">
            <a:extLst>
              <a:ext uri="{FF2B5EF4-FFF2-40B4-BE49-F238E27FC236}">
                <a16:creationId xmlns:a16="http://schemas.microsoft.com/office/drawing/2014/main" id="{3C439645-62EA-0E2B-D544-0E6EA43AED9C}"/>
              </a:ext>
            </a:extLst>
          </p:cNvPr>
          <p:cNvGrpSpPr/>
          <p:nvPr/>
        </p:nvGrpSpPr>
        <p:grpSpPr>
          <a:xfrm>
            <a:off x="1959185" y="556542"/>
            <a:ext cx="8320196" cy="1788392"/>
            <a:chOff x="249765" y="189109"/>
            <a:chExt cx="8976628" cy="1929490"/>
          </a:xfrm>
        </p:grpSpPr>
        <p:grpSp>
          <p:nvGrpSpPr>
            <p:cNvPr id="9" name="Group 8">
              <a:extLst>
                <a:ext uri="{FF2B5EF4-FFF2-40B4-BE49-F238E27FC236}">
                  <a16:creationId xmlns:a16="http://schemas.microsoft.com/office/drawing/2014/main" id="{9A50721D-4396-F669-C924-58F0951EF123}"/>
                </a:ext>
              </a:extLst>
            </p:cNvPr>
            <p:cNvGrpSpPr/>
            <p:nvPr/>
          </p:nvGrpSpPr>
          <p:grpSpPr>
            <a:xfrm>
              <a:off x="249765" y="189109"/>
              <a:ext cx="1688304" cy="1929490"/>
              <a:chOff x="9765076" y="383243"/>
              <a:chExt cx="1688304" cy="1929490"/>
            </a:xfrm>
          </p:grpSpPr>
          <p:pic>
            <p:nvPicPr>
              <p:cNvPr id="43" name="Picture 42">
                <a:extLst>
                  <a:ext uri="{FF2B5EF4-FFF2-40B4-BE49-F238E27FC236}">
                    <a16:creationId xmlns:a16="http://schemas.microsoft.com/office/drawing/2014/main" id="{F8CC5621-4913-079F-5DC5-ED9A67CCB50D}"/>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44" name="Picture 43">
                <a:extLst>
                  <a:ext uri="{FF2B5EF4-FFF2-40B4-BE49-F238E27FC236}">
                    <a16:creationId xmlns:a16="http://schemas.microsoft.com/office/drawing/2014/main" id="{B8DBDB0F-45A0-A777-FF4D-E962EB7FC37B}"/>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10" name="Picture 9" descr="A red tube of paint&#10;&#10;Description automatically generated">
              <a:extLst>
                <a:ext uri="{FF2B5EF4-FFF2-40B4-BE49-F238E27FC236}">
                  <a16:creationId xmlns:a16="http://schemas.microsoft.com/office/drawing/2014/main" id="{9ECC79A5-9625-3643-E3A6-718608B1987F}"/>
                </a:ext>
              </a:extLst>
            </p:cNvPr>
            <p:cNvPicPr>
              <a:picLocks noChangeAspect="1"/>
            </p:cNvPicPr>
            <p:nvPr/>
          </p:nvPicPr>
          <p:blipFill rotWithShape="1">
            <a:blip r:embed="rId4">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12" name="Group 11">
              <a:extLst>
                <a:ext uri="{FF2B5EF4-FFF2-40B4-BE49-F238E27FC236}">
                  <a16:creationId xmlns:a16="http://schemas.microsoft.com/office/drawing/2014/main" id="{14429907-45E3-EA8D-5A29-1FA31503F5A3}"/>
                </a:ext>
              </a:extLst>
            </p:cNvPr>
            <p:cNvGrpSpPr/>
            <p:nvPr/>
          </p:nvGrpSpPr>
          <p:grpSpPr>
            <a:xfrm>
              <a:off x="2071846" y="189109"/>
              <a:ext cx="1688304" cy="1929490"/>
              <a:chOff x="9765076" y="383243"/>
              <a:chExt cx="1688304" cy="1929490"/>
            </a:xfrm>
          </p:grpSpPr>
          <p:pic>
            <p:nvPicPr>
              <p:cNvPr id="26" name="Picture 25">
                <a:extLst>
                  <a:ext uri="{FF2B5EF4-FFF2-40B4-BE49-F238E27FC236}">
                    <a16:creationId xmlns:a16="http://schemas.microsoft.com/office/drawing/2014/main" id="{87055BC6-F2B4-F402-A6E9-372827E260DD}"/>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42" name="Picture 41">
                <a:extLst>
                  <a:ext uri="{FF2B5EF4-FFF2-40B4-BE49-F238E27FC236}">
                    <a16:creationId xmlns:a16="http://schemas.microsoft.com/office/drawing/2014/main" id="{D2AA7913-4BCD-985A-499F-384A426651E6}"/>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13" name="Group 12">
              <a:extLst>
                <a:ext uri="{FF2B5EF4-FFF2-40B4-BE49-F238E27FC236}">
                  <a16:creationId xmlns:a16="http://schemas.microsoft.com/office/drawing/2014/main" id="{E70A19BA-B53C-4A28-2347-346B7B8C9945}"/>
                </a:ext>
              </a:extLst>
            </p:cNvPr>
            <p:cNvGrpSpPr/>
            <p:nvPr/>
          </p:nvGrpSpPr>
          <p:grpSpPr>
            <a:xfrm>
              <a:off x="3893927" y="189109"/>
              <a:ext cx="1688304" cy="1929490"/>
              <a:chOff x="9765076" y="383243"/>
              <a:chExt cx="1688304" cy="1929490"/>
            </a:xfrm>
          </p:grpSpPr>
          <p:pic>
            <p:nvPicPr>
              <p:cNvPr id="24" name="Picture 23">
                <a:extLst>
                  <a:ext uri="{FF2B5EF4-FFF2-40B4-BE49-F238E27FC236}">
                    <a16:creationId xmlns:a16="http://schemas.microsoft.com/office/drawing/2014/main" id="{40AABF31-4D49-5B5B-F29A-D288917EBF00}"/>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5" name="Picture 24">
                <a:extLst>
                  <a:ext uri="{FF2B5EF4-FFF2-40B4-BE49-F238E27FC236}">
                    <a16:creationId xmlns:a16="http://schemas.microsoft.com/office/drawing/2014/main" id="{40DFCDAA-E988-5F4F-CD06-6951769D0B70}"/>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15" name="Group 14">
              <a:extLst>
                <a:ext uri="{FF2B5EF4-FFF2-40B4-BE49-F238E27FC236}">
                  <a16:creationId xmlns:a16="http://schemas.microsoft.com/office/drawing/2014/main" id="{C5567E21-A1F4-39BF-C078-85846CB87869}"/>
                </a:ext>
              </a:extLst>
            </p:cNvPr>
            <p:cNvGrpSpPr/>
            <p:nvPr/>
          </p:nvGrpSpPr>
          <p:grpSpPr>
            <a:xfrm>
              <a:off x="5716008" y="189109"/>
              <a:ext cx="1688304" cy="1929490"/>
              <a:chOff x="9765076" y="383243"/>
              <a:chExt cx="1688304" cy="1929490"/>
            </a:xfrm>
          </p:grpSpPr>
          <p:pic>
            <p:nvPicPr>
              <p:cNvPr id="21" name="Picture 20">
                <a:extLst>
                  <a:ext uri="{FF2B5EF4-FFF2-40B4-BE49-F238E27FC236}">
                    <a16:creationId xmlns:a16="http://schemas.microsoft.com/office/drawing/2014/main" id="{1B8C2B5A-91BF-A64E-1548-F1BBF7CA90B6}"/>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3" name="Picture 22">
                <a:extLst>
                  <a:ext uri="{FF2B5EF4-FFF2-40B4-BE49-F238E27FC236}">
                    <a16:creationId xmlns:a16="http://schemas.microsoft.com/office/drawing/2014/main" id="{AE40A362-1D69-F2A1-FA62-DA3650F63760}"/>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16" name="Picture 15" descr="A pair of paint brushes&#10;&#10;Description automatically generated">
              <a:extLst>
                <a:ext uri="{FF2B5EF4-FFF2-40B4-BE49-F238E27FC236}">
                  <a16:creationId xmlns:a16="http://schemas.microsoft.com/office/drawing/2014/main" id="{2767B523-C452-6509-FBD4-D599C20D52C2}"/>
                </a:ext>
              </a:extLst>
            </p:cNvPr>
            <p:cNvPicPr>
              <a:picLocks noChangeAspect="1"/>
            </p:cNvPicPr>
            <p:nvPr/>
          </p:nvPicPr>
          <p:blipFill rotWithShape="1">
            <a:blip r:embed="rId7">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grpSp>
          <p:nvGrpSpPr>
            <p:cNvPr id="17" name="Group 16">
              <a:extLst>
                <a:ext uri="{FF2B5EF4-FFF2-40B4-BE49-F238E27FC236}">
                  <a16:creationId xmlns:a16="http://schemas.microsoft.com/office/drawing/2014/main" id="{3CFC55D0-7E44-98E2-4E37-A5D14D674D5F}"/>
                </a:ext>
              </a:extLst>
            </p:cNvPr>
            <p:cNvGrpSpPr/>
            <p:nvPr/>
          </p:nvGrpSpPr>
          <p:grpSpPr>
            <a:xfrm>
              <a:off x="7538089" y="189109"/>
              <a:ext cx="1688304" cy="1929490"/>
              <a:chOff x="9765076" y="383243"/>
              <a:chExt cx="1688304" cy="1929490"/>
            </a:xfrm>
          </p:grpSpPr>
          <p:pic>
            <p:nvPicPr>
              <p:cNvPr id="18" name="Picture 17">
                <a:extLst>
                  <a:ext uri="{FF2B5EF4-FFF2-40B4-BE49-F238E27FC236}">
                    <a16:creationId xmlns:a16="http://schemas.microsoft.com/office/drawing/2014/main" id="{B0F3F886-799E-C416-84BE-B702D90F64A7}"/>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19" name="Picture 18">
                <a:extLst>
                  <a:ext uri="{FF2B5EF4-FFF2-40B4-BE49-F238E27FC236}">
                    <a16:creationId xmlns:a16="http://schemas.microsoft.com/office/drawing/2014/main" id="{2ED6EF70-6EE4-00CF-49A3-CC95732D236F}"/>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spTree>
    <p:extLst>
      <p:ext uri="{BB962C8B-B14F-4D97-AF65-F5344CB8AC3E}">
        <p14:creationId xmlns:p14="http://schemas.microsoft.com/office/powerpoint/2010/main" val="408744881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C4E6E75-2E16-E2A3-588D-81CE82BDD4D6}"/>
              </a:ext>
            </a:extLst>
          </p:cNvPr>
          <p:cNvSpPr/>
          <p:nvPr/>
        </p:nvSpPr>
        <p:spPr>
          <a:xfrm>
            <a:off x="0" y="6858000"/>
            <a:ext cx="12192000" cy="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endParaRPr lang="en-GB" dirty="0"/>
          </a:p>
        </p:txBody>
      </p:sp>
      <p:grpSp>
        <p:nvGrpSpPr>
          <p:cNvPr id="44" name="Group 43">
            <a:extLst>
              <a:ext uri="{FF2B5EF4-FFF2-40B4-BE49-F238E27FC236}">
                <a16:creationId xmlns:a16="http://schemas.microsoft.com/office/drawing/2014/main" id="{4F81B225-2AD4-3C5D-9937-FD750B547380}"/>
              </a:ext>
            </a:extLst>
          </p:cNvPr>
          <p:cNvGrpSpPr/>
          <p:nvPr/>
        </p:nvGrpSpPr>
        <p:grpSpPr>
          <a:xfrm>
            <a:off x="3648022" y="2510321"/>
            <a:ext cx="5495977" cy="3547403"/>
            <a:chOff x="3648023" y="2510322"/>
            <a:chExt cx="4267796" cy="2754668"/>
          </a:xfrm>
        </p:grpSpPr>
        <p:pic>
          <p:nvPicPr>
            <p:cNvPr id="7" name="Picture 6">
              <a:extLst>
                <a:ext uri="{FF2B5EF4-FFF2-40B4-BE49-F238E27FC236}">
                  <a16:creationId xmlns:a16="http://schemas.microsoft.com/office/drawing/2014/main" id="{BEE72A90-6595-84F0-DE98-92871B628B43}"/>
                </a:ext>
              </a:extLst>
            </p:cNvPr>
            <p:cNvPicPr>
              <a:picLocks noChangeAspect="1"/>
            </p:cNvPicPr>
            <p:nvPr/>
          </p:nvPicPr>
          <p:blipFill>
            <a:blip r:embed="rId3"/>
            <a:stretch>
              <a:fillRect/>
            </a:stretch>
          </p:blipFill>
          <p:spPr>
            <a:xfrm>
              <a:off x="3648023" y="2510322"/>
              <a:ext cx="4267796" cy="2754668"/>
            </a:xfrm>
            <a:prstGeom prst="rect">
              <a:avLst/>
            </a:prstGeom>
          </p:spPr>
        </p:pic>
        <p:pic>
          <p:nvPicPr>
            <p:cNvPr id="8" name="Picture 7" descr="A pair of paint brushes&#10;&#10;Description automatically generated">
              <a:extLst>
                <a:ext uri="{FF2B5EF4-FFF2-40B4-BE49-F238E27FC236}">
                  <a16:creationId xmlns:a16="http://schemas.microsoft.com/office/drawing/2014/main" id="{A529F18E-E765-C598-EAA3-1CB0D3BB8184}"/>
                </a:ext>
              </a:extLst>
            </p:cNvPr>
            <p:cNvPicPr>
              <a:picLocks noChangeAspect="1"/>
            </p:cNvPicPr>
            <p:nvPr/>
          </p:nvPicPr>
          <p:blipFill rotWithShape="1">
            <a:blip r:embed="rId4">
              <a:extLst>
                <a:ext uri="{28A0092B-C50C-407E-A947-70E740481C1C}">
                  <a14:useLocalDpi xmlns:a14="http://schemas.microsoft.com/office/drawing/2010/main" val="0"/>
                </a:ext>
              </a:extLst>
            </a:blip>
            <a:srcRect b="9941"/>
            <a:stretch/>
          </p:blipFill>
          <p:spPr>
            <a:xfrm>
              <a:off x="5481829" y="4338218"/>
              <a:ext cx="600184" cy="809032"/>
            </a:xfrm>
            <a:prstGeom prst="rect">
              <a:avLst/>
            </a:prstGeom>
            <a:effectLst>
              <a:outerShdw blurRad="76200" dir="13500000" sy="23000" kx="1200000" algn="br" rotWithShape="0">
                <a:prstClr val="black">
                  <a:alpha val="50000"/>
                </a:prstClr>
              </a:outerShdw>
            </a:effectLst>
          </p:spPr>
        </p:pic>
      </p:grpSp>
      <p:grpSp>
        <p:nvGrpSpPr>
          <p:cNvPr id="9" name="Group 8">
            <a:extLst>
              <a:ext uri="{FF2B5EF4-FFF2-40B4-BE49-F238E27FC236}">
                <a16:creationId xmlns:a16="http://schemas.microsoft.com/office/drawing/2014/main" id="{A2446319-5E96-BEAC-844D-864F625DBA53}"/>
              </a:ext>
            </a:extLst>
          </p:cNvPr>
          <p:cNvGrpSpPr/>
          <p:nvPr/>
        </p:nvGrpSpPr>
        <p:grpSpPr>
          <a:xfrm>
            <a:off x="1959185" y="556542"/>
            <a:ext cx="8320196" cy="1788392"/>
            <a:chOff x="249765" y="189109"/>
            <a:chExt cx="8976628" cy="1929490"/>
          </a:xfrm>
        </p:grpSpPr>
        <p:grpSp>
          <p:nvGrpSpPr>
            <p:cNvPr id="10" name="Group 9">
              <a:extLst>
                <a:ext uri="{FF2B5EF4-FFF2-40B4-BE49-F238E27FC236}">
                  <a16:creationId xmlns:a16="http://schemas.microsoft.com/office/drawing/2014/main" id="{672A2D18-372A-AD06-4C3C-8873924B6268}"/>
                </a:ext>
              </a:extLst>
            </p:cNvPr>
            <p:cNvGrpSpPr/>
            <p:nvPr/>
          </p:nvGrpSpPr>
          <p:grpSpPr>
            <a:xfrm>
              <a:off x="249765" y="189109"/>
              <a:ext cx="1688304" cy="1929490"/>
              <a:chOff x="9765076" y="383243"/>
              <a:chExt cx="1688304" cy="1929490"/>
            </a:xfrm>
          </p:grpSpPr>
          <p:pic>
            <p:nvPicPr>
              <p:cNvPr id="42" name="Picture 41">
                <a:extLst>
                  <a:ext uri="{FF2B5EF4-FFF2-40B4-BE49-F238E27FC236}">
                    <a16:creationId xmlns:a16="http://schemas.microsoft.com/office/drawing/2014/main" id="{8A76D512-19F7-763E-1217-D1537012034A}"/>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43" name="Picture 42">
                <a:extLst>
                  <a:ext uri="{FF2B5EF4-FFF2-40B4-BE49-F238E27FC236}">
                    <a16:creationId xmlns:a16="http://schemas.microsoft.com/office/drawing/2014/main" id="{D2729C3A-43D0-9925-D29F-8A9228B96AC4}"/>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11" name="Picture 10" descr="A red tube of paint&#10;&#10;Description automatically generated">
              <a:extLst>
                <a:ext uri="{FF2B5EF4-FFF2-40B4-BE49-F238E27FC236}">
                  <a16:creationId xmlns:a16="http://schemas.microsoft.com/office/drawing/2014/main" id="{802CB132-E5DB-7096-EE1F-5BE7D7E884C0}"/>
                </a:ext>
              </a:extLst>
            </p:cNvPr>
            <p:cNvPicPr>
              <a:picLocks noChangeAspect="1"/>
            </p:cNvPicPr>
            <p:nvPr/>
          </p:nvPicPr>
          <p:blipFill rotWithShape="1">
            <a:blip r:embed="rId7">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12" name="Group 11">
              <a:extLst>
                <a:ext uri="{FF2B5EF4-FFF2-40B4-BE49-F238E27FC236}">
                  <a16:creationId xmlns:a16="http://schemas.microsoft.com/office/drawing/2014/main" id="{533AE028-D64B-C10E-8874-2DB50D52D3A0}"/>
                </a:ext>
              </a:extLst>
            </p:cNvPr>
            <p:cNvGrpSpPr/>
            <p:nvPr/>
          </p:nvGrpSpPr>
          <p:grpSpPr>
            <a:xfrm>
              <a:off x="2071846" y="189109"/>
              <a:ext cx="1688304" cy="1929490"/>
              <a:chOff x="9765076" y="383243"/>
              <a:chExt cx="1688304" cy="1929490"/>
            </a:xfrm>
          </p:grpSpPr>
          <p:pic>
            <p:nvPicPr>
              <p:cNvPr id="26" name="Picture 25">
                <a:extLst>
                  <a:ext uri="{FF2B5EF4-FFF2-40B4-BE49-F238E27FC236}">
                    <a16:creationId xmlns:a16="http://schemas.microsoft.com/office/drawing/2014/main" id="{22AD8B8D-7438-8EDF-9171-695F84CBB8AA}"/>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40" name="Picture 39">
                <a:extLst>
                  <a:ext uri="{FF2B5EF4-FFF2-40B4-BE49-F238E27FC236}">
                    <a16:creationId xmlns:a16="http://schemas.microsoft.com/office/drawing/2014/main" id="{55DAA27F-444A-3FCA-0965-AACEBB533D7C}"/>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13" name="Group 12">
              <a:extLst>
                <a:ext uri="{FF2B5EF4-FFF2-40B4-BE49-F238E27FC236}">
                  <a16:creationId xmlns:a16="http://schemas.microsoft.com/office/drawing/2014/main" id="{FD5D32DB-1C42-436D-EE09-A7D1E7F91D13}"/>
                </a:ext>
              </a:extLst>
            </p:cNvPr>
            <p:cNvGrpSpPr/>
            <p:nvPr/>
          </p:nvGrpSpPr>
          <p:grpSpPr>
            <a:xfrm>
              <a:off x="3893927" y="189109"/>
              <a:ext cx="1688304" cy="1929490"/>
              <a:chOff x="9765076" y="383243"/>
              <a:chExt cx="1688304" cy="1929490"/>
            </a:xfrm>
          </p:grpSpPr>
          <p:pic>
            <p:nvPicPr>
              <p:cNvPr id="24" name="Picture 23">
                <a:extLst>
                  <a:ext uri="{FF2B5EF4-FFF2-40B4-BE49-F238E27FC236}">
                    <a16:creationId xmlns:a16="http://schemas.microsoft.com/office/drawing/2014/main" id="{8D2CA95C-D25D-36E7-6C7A-F0F33A754AE9}"/>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5" name="Picture 24">
                <a:extLst>
                  <a:ext uri="{FF2B5EF4-FFF2-40B4-BE49-F238E27FC236}">
                    <a16:creationId xmlns:a16="http://schemas.microsoft.com/office/drawing/2014/main" id="{63FF8CCC-30C7-E64E-F477-7171E2C4BEC6}"/>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15" name="Group 14">
              <a:extLst>
                <a:ext uri="{FF2B5EF4-FFF2-40B4-BE49-F238E27FC236}">
                  <a16:creationId xmlns:a16="http://schemas.microsoft.com/office/drawing/2014/main" id="{28C80A04-2F6B-380F-E43A-E32949015CDF}"/>
                </a:ext>
              </a:extLst>
            </p:cNvPr>
            <p:cNvGrpSpPr/>
            <p:nvPr/>
          </p:nvGrpSpPr>
          <p:grpSpPr>
            <a:xfrm>
              <a:off x="5716008" y="189109"/>
              <a:ext cx="1688304" cy="1929490"/>
              <a:chOff x="9765076" y="383243"/>
              <a:chExt cx="1688304" cy="1929490"/>
            </a:xfrm>
          </p:grpSpPr>
          <p:pic>
            <p:nvPicPr>
              <p:cNvPr id="21" name="Picture 20">
                <a:extLst>
                  <a:ext uri="{FF2B5EF4-FFF2-40B4-BE49-F238E27FC236}">
                    <a16:creationId xmlns:a16="http://schemas.microsoft.com/office/drawing/2014/main" id="{053FB8E8-F985-6551-29D0-E80F83D6BE80}"/>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3" name="Picture 22">
                <a:extLst>
                  <a:ext uri="{FF2B5EF4-FFF2-40B4-BE49-F238E27FC236}">
                    <a16:creationId xmlns:a16="http://schemas.microsoft.com/office/drawing/2014/main" id="{57302BBF-AED4-0AE5-947C-C003BA972363}"/>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16" name="Picture 15" descr="A pair of paint brushes&#10;&#10;Description automatically generated">
              <a:extLst>
                <a:ext uri="{FF2B5EF4-FFF2-40B4-BE49-F238E27FC236}">
                  <a16:creationId xmlns:a16="http://schemas.microsoft.com/office/drawing/2014/main" id="{A4608AB6-3199-DA3C-9A95-8EFDAD60BE6A}"/>
                </a:ext>
              </a:extLst>
            </p:cNvPr>
            <p:cNvPicPr>
              <a:picLocks noChangeAspect="1"/>
            </p:cNvPicPr>
            <p:nvPr/>
          </p:nvPicPr>
          <p:blipFill rotWithShape="1">
            <a:blip r:embed="rId4">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grpSp>
          <p:nvGrpSpPr>
            <p:cNvPr id="17" name="Group 16">
              <a:extLst>
                <a:ext uri="{FF2B5EF4-FFF2-40B4-BE49-F238E27FC236}">
                  <a16:creationId xmlns:a16="http://schemas.microsoft.com/office/drawing/2014/main" id="{8CDF9D06-77B2-70BD-DADB-4008A025D4C6}"/>
                </a:ext>
              </a:extLst>
            </p:cNvPr>
            <p:cNvGrpSpPr/>
            <p:nvPr/>
          </p:nvGrpSpPr>
          <p:grpSpPr>
            <a:xfrm>
              <a:off x="7538089" y="189109"/>
              <a:ext cx="1688304" cy="1929490"/>
              <a:chOff x="9765076" y="383243"/>
              <a:chExt cx="1688304" cy="1929490"/>
            </a:xfrm>
          </p:grpSpPr>
          <p:pic>
            <p:nvPicPr>
              <p:cNvPr id="18" name="Picture 17">
                <a:extLst>
                  <a:ext uri="{FF2B5EF4-FFF2-40B4-BE49-F238E27FC236}">
                    <a16:creationId xmlns:a16="http://schemas.microsoft.com/office/drawing/2014/main" id="{BBCAEB16-0122-B4CB-1C0D-10C305743DD6}"/>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19" name="Picture 18">
                <a:extLst>
                  <a:ext uri="{FF2B5EF4-FFF2-40B4-BE49-F238E27FC236}">
                    <a16:creationId xmlns:a16="http://schemas.microsoft.com/office/drawing/2014/main" id="{D67BAABE-ACBA-1DAA-D4D6-5D29246463C0}"/>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spTree>
    <p:extLst>
      <p:ext uri="{BB962C8B-B14F-4D97-AF65-F5344CB8AC3E}">
        <p14:creationId xmlns:p14="http://schemas.microsoft.com/office/powerpoint/2010/main" val="21097191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C4E6E75-2E16-E2A3-588D-81CE82BDD4D6}"/>
              </a:ext>
            </a:extLst>
          </p:cNvPr>
          <p:cNvSpPr/>
          <p:nvPr/>
        </p:nvSpPr>
        <p:spPr>
          <a:xfrm>
            <a:off x="0" y="5200651"/>
            <a:ext cx="12192000" cy="1657349"/>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endParaRPr lang="en-GB" dirty="0"/>
          </a:p>
        </p:txBody>
      </p:sp>
      <p:grpSp>
        <p:nvGrpSpPr>
          <p:cNvPr id="41" name="Group 40">
            <a:extLst>
              <a:ext uri="{FF2B5EF4-FFF2-40B4-BE49-F238E27FC236}">
                <a16:creationId xmlns:a16="http://schemas.microsoft.com/office/drawing/2014/main" id="{309A5F75-CB20-3B5D-A196-D54BF33F78AF}"/>
              </a:ext>
            </a:extLst>
          </p:cNvPr>
          <p:cNvGrpSpPr/>
          <p:nvPr/>
        </p:nvGrpSpPr>
        <p:grpSpPr>
          <a:xfrm>
            <a:off x="249765" y="189109"/>
            <a:ext cx="3870605" cy="831971"/>
            <a:chOff x="249765" y="189109"/>
            <a:chExt cx="8976628" cy="1929490"/>
          </a:xfrm>
        </p:grpSpPr>
        <p:grpSp>
          <p:nvGrpSpPr>
            <p:cNvPr id="27" name="Group 26">
              <a:extLst>
                <a:ext uri="{FF2B5EF4-FFF2-40B4-BE49-F238E27FC236}">
                  <a16:creationId xmlns:a16="http://schemas.microsoft.com/office/drawing/2014/main" id="{847C9C22-D5DE-7E84-DB65-514C842E9160}"/>
                </a:ext>
              </a:extLst>
            </p:cNvPr>
            <p:cNvGrpSpPr/>
            <p:nvPr/>
          </p:nvGrpSpPr>
          <p:grpSpPr>
            <a:xfrm>
              <a:off x="249765" y="189109"/>
              <a:ext cx="1688304" cy="1929490"/>
              <a:chOff x="9765076" y="383243"/>
              <a:chExt cx="1688304" cy="1929490"/>
            </a:xfrm>
          </p:grpSpPr>
          <p:pic>
            <p:nvPicPr>
              <p:cNvPr id="22" name="Picture 21">
                <a:extLst>
                  <a:ext uri="{FF2B5EF4-FFF2-40B4-BE49-F238E27FC236}">
                    <a16:creationId xmlns:a16="http://schemas.microsoft.com/office/drawing/2014/main" id="{946BA734-7676-9F3F-23CE-547CA56C1AB3}"/>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20" name="Picture 19">
                <a:extLst>
                  <a:ext uri="{FF2B5EF4-FFF2-40B4-BE49-F238E27FC236}">
                    <a16:creationId xmlns:a16="http://schemas.microsoft.com/office/drawing/2014/main" id="{63225632-5136-48B9-B054-CE8F04E8644A}"/>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14" name="Picture 13" descr="A red tube of paint&#10;&#10;Description automatically generated">
              <a:extLst>
                <a:ext uri="{FF2B5EF4-FFF2-40B4-BE49-F238E27FC236}">
                  <a16:creationId xmlns:a16="http://schemas.microsoft.com/office/drawing/2014/main" id="{572F27FB-373F-20C3-228A-ED28C4165B23}"/>
                </a:ext>
              </a:extLst>
            </p:cNvPr>
            <p:cNvPicPr>
              <a:picLocks noChangeAspect="1"/>
            </p:cNvPicPr>
            <p:nvPr/>
          </p:nvPicPr>
          <p:blipFill rotWithShape="1">
            <a:blip r:embed="rId5">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28" name="Group 27">
              <a:extLst>
                <a:ext uri="{FF2B5EF4-FFF2-40B4-BE49-F238E27FC236}">
                  <a16:creationId xmlns:a16="http://schemas.microsoft.com/office/drawing/2014/main" id="{C4E64214-E5C0-1E14-67BC-9B46FD9431F4}"/>
                </a:ext>
              </a:extLst>
            </p:cNvPr>
            <p:cNvGrpSpPr/>
            <p:nvPr/>
          </p:nvGrpSpPr>
          <p:grpSpPr>
            <a:xfrm>
              <a:off x="2071846" y="189109"/>
              <a:ext cx="1688304" cy="1929490"/>
              <a:chOff x="9765076" y="383243"/>
              <a:chExt cx="1688304" cy="1929490"/>
            </a:xfrm>
          </p:grpSpPr>
          <p:pic>
            <p:nvPicPr>
              <p:cNvPr id="29" name="Picture 28">
                <a:extLst>
                  <a:ext uri="{FF2B5EF4-FFF2-40B4-BE49-F238E27FC236}">
                    <a16:creationId xmlns:a16="http://schemas.microsoft.com/office/drawing/2014/main" id="{A34F57E4-74FB-BA94-A140-5E7452AA4ABB}"/>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30" name="Picture 29">
                <a:extLst>
                  <a:ext uri="{FF2B5EF4-FFF2-40B4-BE49-F238E27FC236}">
                    <a16:creationId xmlns:a16="http://schemas.microsoft.com/office/drawing/2014/main" id="{61DF8025-4563-74BD-1018-411A10884820}"/>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1" name="Group 30">
              <a:extLst>
                <a:ext uri="{FF2B5EF4-FFF2-40B4-BE49-F238E27FC236}">
                  <a16:creationId xmlns:a16="http://schemas.microsoft.com/office/drawing/2014/main" id="{D19B9551-8461-95E1-FD57-D9C9CFF34855}"/>
                </a:ext>
              </a:extLst>
            </p:cNvPr>
            <p:cNvGrpSpPr/>
            <p:nvPr/>
          </p:nvGrpSpPr>
          <p:grpSpPr>
            <a:xfrm>
              <a:off x="3893927" y="189109"/>
              <a:ext cx="1688304" cy="1929490"/>
              <a:chOff x="9765076" y="383243"/>
              <a:chExt cx="1688304" cy="1929490"/>
            </a:xfrm>
          </p:grpSpPr>
          <p:pic>
            <p:nvPicPr>
              <p:cNvPr id="32" name="Picture 31">
                <a:extLst>
                  <a:ext uri="{FF2B5EF4-FFF2-40B4-BE49-F238E27FC236}">
                    <a16:creationId xmlns:a16="http://schemas.microsoft.com/office/drawing/2014/main" id="{46F9D932-D2D3-A5F3-F4B0-8F7C276DB0E5}"/>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33" name="Picture 32">
                <a:extLst>
                  <a:ext uri="{FF2B5EF4-FFF2-40B4-BE49-F238E27FC236}">
                    <a16:creationId xmlns:a16="http://schemas.microsoft.com/office/drawing/2014/main" id="{603B40A8-828D-DA9D-9E9C-4BE051CAB076}"/>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4" name="Group 33">
              <a:extLst>
                <a:ext uri="{FF2B5EF4-FFF2-40B4-BE49-F238E27FC236}">
                  <a16:creationId xmlns:a16="http://schemas.microsoft.com/office/drawing/2014/main" id="{6B2297D2-C947-7997-8ADC-4253BFCBAF75}"/>
                </a:ext>
              </a:extLst>
            </p:cNvPr>
            <p:cNvGrpSpPr/>
            <p:nvPr/>
          </p:nvGrpSpPr>
          <p:grpSpPr>
            <a:xfrm>
              <a:off x="5716008" y="189109"/>
              <a:ext cx="1688304" cy="1929490"/>
              <a:chOff x="9765076" y="383243"/>
              <a:chExt cx="1688304" cy="1929490"/>
            </a:xfrm>
          </p:grpSpPr>
          <p:pic>
            <p:nvPicPr>
              <p:cNvPr id="35" name="Picture 34">
                <a:extLst>
                  <a:ext uri="{FF2B5EF4-FFF2-40B4-BE49-F238E27FC236}">
                    <a16:creationId xmlns:a16="http://schemas.microsoft.com/office/drawing/2014/main" id="{F772ECEC-878D-4AF1-11CF-CD4EAE6D4735}"/>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36" name="Picture 35">
                <a:extLst>
                  <a:ext uri="{FF2B5EF4-FFF2-40B4-BE49-F238E27FC236}">
                    <a16:creationId xmlns:a16="http://schemas.microsoft.com/office/drawing/2014/main" id="{B71967E0-FD32-25E9-C5C7-C17CCA1D5EAE}"/>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3" name="Picture 2" descr="A pair of paint brushes&#10;&#10;Description automatically generated">
              <a:extLst>
                <a:ext uri="{FF2B5EF4-FFF2-40B4-BE49-F238E27FC236}">
                  <a16:creationId xmlns:a16="http://schemas.microsoft.com/office/drawing/2014/main" id="{313D6144-C17A-2C57-0859-C29B8D761E13}"/>
                </a:ext>
              </a:extLst>
            </p:cNvPr>
            <p:cNvPicPr>
              <a:picLocks noChangeAspect="1"/>
            </p:cNvPicPr>
            <p:nvPr/>
          </p:nvPicPr>
          <p:blipFill rotWithShape="1">
            <a:blip r:embed="rId6">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grpSp>
          <p:nvGrpSpPr>
            <p:cNvPr id="37" name="Group 36">
              <a:extLst>
                <a:ext uri="{FF2B5EF4-FFF2-40B4-BE49-F238E27FC236}">
                  <a16:creationId xmlns:a16="http://schemas.microsoft.com/office/drawing/2014/main" id="{85D14A52-92B7-DE10-74B2-25310D3B2AB2}"/>
                </a:ext>
              </a:extLst>
            </p:cNvPr>
            <p:cNvGrpSpPr/>
            <p:nvPr/>
          </p:nvGrpSpPr>
          <p:grpSpPr>
            <a:xfrm>
              <a:off x="7538089" y="189109"/>
              <a:ext cx="1688304" cy="1929490"/>
              <a:chOff x="9765076" y="383243"/>
              <a:chExt cx="1688304" cy="1929490"/>
            </a:xfrm>
          </p:grpSpPr>
          <p:pic>
            <p:nvPicPr>
              <p:cNvPr id="38" name="Picture 37">
                <a:extLst>
                  <a:ext uri="{FF2B5EF4-FFF2-40B4-BE49-F238E27FC236}">
                    <a16:creationId xmlns:a16="http://schemas.microsoft.com/office/drawing/2014/main" id="{E4A22B84-5289-F61F-9D4A-81CC00D830AB}"/>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39" name="Picture 38">
                <a:extLst>
                  <a:ext uri="{FF2B5EF4-FFF2-40B4-BE49-F238E27FC236}">
                    <a16:creationId xmlns:a16="http://schemas.microsoft.com/office/drawing/2014/main" id="{76F4720B-64B3-E8F9-8894-1B83F542DCC8}"/>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spTree>
    <p:extLst>
      <p:ext uri="{BB962C8B-B14F-4D97-AF65-F5344CB8AC3E}">
        <p14:creationId xmlns:p14="http://schemas.microsoft.com/office/powerpoint/2010/main" val="40482368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44167"/>
          <a:stretch/>
        </p:blipFill>
        <p:spPr>
          <a:xfrm>
            <a:off x="-1399055" y="664979"/>
            <a:ext cx="8123705" cy="4535671"/>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49"/>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DESIGNER</a:t>
            </a:r>
            <a:endParaRPr lang="en-GB" dirty="0"/>
          </a:p>
        </p:txBody>
      </p:sp>
      <p:sp>
        <p:nvSpPr>
          <p:cNvPr id="2" name="Rectangle 1">
            <a:extLst>
              <a:ext uri="{FF2B5EF4-FFF2-40B4-BE49-F238E27FC236}">
                <a16:creationId xmlns:a16="http://schemas.microsoft.com/office/drawing/2014/main" id="{E555C9FA-18F0-D200-9AA6-2744D83724FE}"/>
              </a:ext>
            </a:extLst>
          </p:cNvPr>
          <p:cNvSpPr/>
          <p:nvPr/>
        </p:nvSpPr>
        <p:spPr>
          <a:xfrm>
            <a:off x="0" y="5724524"/>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dirty="0"/>
              <a:t>Yo! Welcome to the team!</a:t>
            </a:r>
          </a:p>
          <a:p>
            <a:r>
              <a:rPr lang="en-GB" sz="2400" dirty="0"/>
              <a:t>I’ve got your tasks right here.</a:t>
            </a:r>
          </a:p>
        </p:txBody>
      </p:sp>
      <p:grpSp>
        <p:nvGrpSpPr>
          <p:cNvPr id="3" name="Group 2">
            <a:extLst>
              <a:ext uri="{FF2B5EF4-FFF2-40B4-BE49-F238E27FC236}">
                <a16:creationId xmlns:a16="http://schemas.microsoft.com/office/drawing/2014/main" id="{424B6EC7-31A2-21A9-8C66-EA4BFB60007C}"/>
              </a:ext>
            </a:extLst>
          </p:cNvPr>
          <p:cNvGrpSpPr/>
          <p:nvPr/>
        </p:nvGrpSpPr>
        <p:grpSpPr>
          <a:xfrm>
            <a:off x="249765" y="189109"/>
            <a:ext cx="3870605" cy="831971"/>
            <a:chOff x="249765" y="189109"/>
            <a:chExt cx="8976628" cy="1929490"/>
          </a:xfrm>
        </p:grpSpPr>
        <p:grpSp>
          <p:nvGrpSpPr>
            <p:cNvPr id="6" name="Group 5">
              <a:extLst>
                <a:ext uri="{FF2B5EF4-FFF2-40B4-BE49-F238E27FC236}">
                  <a16:creationId xmlns:a16="http://schemas.microsoft.com/office/drawing/2014/main" id="{9448B9FB-66DA-F17D-5D3C-2EFEC8ABFD2E}"/>
                </a:ext>
              </a:extLst>
            </p:cNvPr>
            <p:cNvGrpSpPr/>
            <p:nvPr/>
          </p:nvGrpSpPr>
          <p:grpSpPr>
            <a:xfrm>
              <a:off x="249765" y="189109"/>
              <a:ext cx="1688304" cy="1929490"/>
              <a:chOff x="9765076" y="383243"/>
              <a:chExt cx="1688304" cy="1929490"/>
            </a:xfrm>
          </p:grpSpPr>
          <p:pic>
            <p:nvPicPr>
              <p:cNvPr id="24" name="Picture 23">
                <a:extLst>
                  <a:ext uri="{FF2B5EF4-FFF2-40B4-BE49-F238E27FC236}">
                    <a16:creationId xmlns:a16="http://schemas.microsoft.com/office/drawing/2014/main" id="{1F3B7943-5B5A-D14D-5BF4-0C9D8DAE0A5D}"/>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5" name="Picture 24">
                <a:extLst>
                  <a:ext uri="{FF2B5EF4-FFF2-40B4-BE49-F238E27FC236}">
                    <a16:creationId xmlns:a16="http://schemas.microsoft.com/office/drawing/2014/main" id="{C9660217-BF23-D302-F8FB-B523503D67BA}"/>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7" name="Picture 6" descr="A red tube of paint&#10;&#10;Description automatically generated">
              <a:extLst>
                <a:ext uri="{FF2B5EF4-FFF2-40B4-BE49-F238E27FC236}">
                  <a16:creationId xmlns:a16="http://schemas.microsoft.com/office/drawing/2014/main" id="{DFA45947-A585-49B2-6A08-93F1452E8545}"/>
                </a:ext>
              </a:extLst>
            </p:cNvPr>
            <p:cNvPicPr>
              <a:picLocks noChangeAspect="1"/>
            </p:cNvPicPr>
            <p:nvPr/>
          </p:nvPicPr>
          <p:blipFill rotWithShape="1">
            <a:blip r:embed="rId7">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8" name="Group 7">
              <a:extLst>
                <a:ext uri="{FF2B5EF4-FFF2-40B4-BE49-F238E27FC236}">
                  <a16:creationId xmlns:a16="http://schemas.microsoft.com/office/drawing/2014/main" id="{84B71BDC-DD9A-389D-395F-82DF20BAE9DE}"/>
                </a:ext>
              </a:extLst>
            </p:cNvPr>
            <p:cNvGrpSpPr/>
            <p:nvPr/>
          </p:nvGrpSpPr>
          <p:grpSpPr>
            <a:xfrm>
              <a:off x="2071846" y="189109"/>
              <a:ext cx="1688304" cy="1929490"/>
              <a:chOff x="9765076" y="383243"/>
              <a:chExt cx="1688304" cy="1929490"/>
            </a:xfrm>
          </p:grpSpPr>
          <p:pic>
            <p:nvPicPr>
              <p:cNvPr id="22" name="Picture 21">
                <a:extLst>
                  <a:ext uri="{FF2B5EF4-FFF2-40B4-BE49-F238E27FC236}">
                    <a16:creationId xmlns:a16="http://schemas.microsoft.com/office/drawing/2014/main" id="{16421D0D-B55B-E281-6D69-69BAE8A1FB94}"/>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3" name="Picture 22">
                <a:extLst>
                  <a:ext uri="{FF2B5EF4-FFF2-40B4-BE49-F238E27FC236}">
                    <a16:creationId xmlns:a16="http://schemas.microsoft.com/office/drawing/2014/main" id="{270EF43F-C21A-C360-5319-1A2BD9D38147}"/>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9" name="Group 8">
              <a:extLst>
                <a:ext uri="{FF2B5EF4-FFF2-40B4-BE49-F238E27FC236}">
                  <a16:creationId xmlns:a16="http://schemas.microsoft.com/office/drawing/2014/main" id="{DCF9CE52-BB81-A9A8-0E2E-7664321C56FC}"/>
                </a:ext>
              </a:extLst>
            </p:cNvPr>
            <p:cNvGrpSpPr/>
            <p:nvPr/>
          </p:nvGrpSpPr>
          <p:grpSpPr>
            <a:xfrm>
              <a:off x="3893927" y="189109"/>
              <a:ext cx="1688304" cy="1929490"/>
              <a:chOff x="9765076" y="383243"/>
              <a:chExt cx="1688304" cy="1929490"/>
            </a:xfrm>
          </p:grpSpPr>
          <p:pic>
            <p:nvPicPr>
              <p:cNvPr id="20" name="Picture 19">
                <a:extLst>
                  <a:ext uri="{FF2B5EF4-FFF2-40B4-BE49-F238E27FC236}">
                    <a16:creationId xmlns:a16="http://schemas.microsoft.com/office/drawing/2014/main" id="{59880100-1745-E0D2-9DFF-D8DEF8106B30}"/>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1" name="Picture 20">
                <a:extLst>
                  <a:ext uri="{FF2B5EF4-FFF2-40B4-BE49-F238E27FC236}">
                    <a16:creationId xmlns:a16="http://schemas.microsoft.com/office/drawing/2014/main" id="{5A81B4F9-9FC8-0659-D9AB-A8012A4AE668}"/>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10" name="Group 9">
              <a:extLst>
                <a:ext uri="{FF2B5EF4-FFF2-40B4-BE49-F238E27FC236}">
                  <a16:creationId xmlns:a16="http://schemas.microsoft.com/office/drawing/2014/main" id="{4104C516-94A8-F8BB-0E3D-F66B28B7AEF1}"/>
                </a:ext>
              </a:extLst>
            </p:cNvPr>
            <p:cNvGrpSpPr/>
            <p:nvPr/>
          </p:nvGrpSpPr>
          <p:grpSpPr>
            <a:xfrm>
              <a:off x="5716008" y="189109"/>
              <a:ext cx="1688304" cy="1929490"/>
              <a:chOff x="9765076" y="383243"/>
              <a:chExt cx="1688304" cy="1929490"/>
            </a:xfrm>
          </p:grpSpPr>
          <p:pic>
            <p:nvPicPr>
              <p:cNvPr id="18" name="Picture 17">
                <a:extLst>
                  <a:ext uri="{FF2B5EF4-FFF2-40B4-BE49-F238E27FC236}">
                    <a16:creationId xmlns:a16="http://schemas.microsoft.com/office/drawing/2014/main" id="{61D6E22D-562F-77C4-E0A8-1699AB5966D3}"/>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19" name="Picture 18">
                <a:extLst>
                  <a:ext uri="{FF2B5EF4-FFF2-40B4-BE49-F238E27FC236}">
                    <a16:creationId xmlns:a16="http://schemas.microsoft.com/office/drawing/2014/main" id="{F88C3E0E-A575-D7C8-5ED1-6D33BA0728E2}"/>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11" name="Picture 10" descr="A pair of paint brushes&#10;&#10;Description automatically generated">
              <a:extLst>
                <a:ext uri="{FF2B5EF4-FFF2-40B4-BE49-F238E27FC236}">
                  <a16:creationId xmlns:a16="http://schemas.microsoft.com/office/drawing/2014/main" id="{92619C6E-21C5-6AC0-3075-92F415BDD15D}"/>
                </a:ext>
              </a:extLst>
            </p:cNvPr>
            <p:cNvPicPr>
              <a:picLocks noChangeAspect="1"/>
            </p:cNvPicPr>
            <p:nvPr/>
          </p:nvPicPr>
          <p:blipFill rotWithShape="1">
            <a:blip r:embed="rId8">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grpSp>
          <p:nvGrpSpPr>
            <p:cNvPr id="14" name="Group 13">
              <a:extLst>
                <a:ext uri="{FF2B5EF4-FFF2-40B4-BE49-F238E27FC236}">
                  <a16:creationId xmlns:a16="http://schemas.microsoft.com/office/drawing/2014/main" id="{44A270F2-3850-F4F4-634B-169D0168CE2F}"/>
                </a:ext>
              </a:extLst>
            </p:cNvPr>
            <p:cNvGrpSpPr/>
            <p:nvPr/>
          </p:nvGrpSpPr>
          <p:grpSpPr>
            <a:xfrm>
              <a:off x="7538089" y="189109"/>
              <a:ext cx="1688304" cy="1929490"/>
              <a:chOff x="9765076" y="383243"/>
              <a:chExt cx="1688304" cy="1929490"/>
            </a:xfrm>
          </p:grpSpPr>
          <p:pic>
            <p:nvPicPr>
              <p:cNvPr id="16" name="Picture 15">
                <a:extLst>
                  <a:ext uri="{FF2B5EF4-FFF2-40B4-BE49-F238E27FC236}">
                    <a16:creationId xmlns:a16="http://schemas.microsoft.com/office/drawing/2014/main" id="{2696B019-5AC0-FB92-ECA5-526E42087910}"/>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17" name="Picture 16">
                <a:extLst>
                  <a:ext uri="{FF2B5EF4-FFF2-40B4-BE49-F238E27FC236}">
                    <a16:creationId xmlns:a16="http://schemas.microsoft.com/office/drawing/2014/main" id="{6B6C03B6-FA8D-6277-09D6-20B329FC08E4}"/>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spTree>
    <p:extLst>
      <p:ext uri="{BB962C8B-B14F-4D97-AF65-F5344CB8AC3E}">
        <p14:creationId xmlns:p14="http://schemas.microsoft.com/office/powerpoint/2010/main" val="3042758288"/>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type="lt">
                                    <p:tmAbs val="50"/>
                                  </p:iterate>
                                  <p:childTnLst>
                                    <p:set>
                                      <p:cBhvr>
                                        <p:cTn id="9" dur="1" fill="hold">
                                          <p:stCondLst>
                                            <p:cond delay="0"/>
                                          </p:stCondLst>
                                        </p:cTn>
                                        <p:tgtEl>
                                          <p:spTgt spid="2">
                                            <p:txEl>
                                              <p:pRg st="0" end="0"/>
                                            </p:txEl>
                                          </p:spTgt>
                                        </p:tgtEl>
                                        <p:attrNameLst>
                                          <p:attrName>style.visibility</p:attrName>
                                        </p:attrNameLst>
                                      </p:cBhvr>
                                      <p:to>
                                        <p:strVal val="visible"/>
                                      </p:to>
                                    </p:set>
                                  </p:childTnLst>
                                </p:cTn>
                              </p:par>
                            </p:childTnLst>
                          </p:cTn>
                        </p:par>
                        <p:par>
                          <p:cTn id="10" fill="hold">
                            <p:stCondLst>
                              <p:cond delay="951"/>
                            </p:stCondLst>
                            <p:childTnLst>
                              <p:par>
                                <p:cTn id="11" presetID="1" presetClass="entr" presetSubtype="0" fill="hold" grpId="0" nodeType="afterEffect">
                                  <p:stCondLst>
                                    <p:cond delay="0"/>
                                  </p:stCondLst>
                                  <p:iterate type="lt">
                                    <p:tmAbs val="50"/>
                                  </p:iterate>
                                  <p:childTnLst>
                                    <p:set>
                                      <p:cBhvr>
                                        <p:cTn id="12"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EAFB6DE9-4D4C-A68C-77A8-C92FEDAC17B8}"/>
              </a:ext>
            </a:extLst>
          </p:cNvPr>
          <p:cNvSpPr/>
          <p:nvPr/>
        </p:nvSpPr>
        <p:spPr>
          <a:xfrm>
            <a:off x="317862" y="162046"/>
            <a:ext cx="4400166" cy="4908792"/>
          </a:xfrm>
          <a:custGeom>
            <a:avLst/>
            <a:gdLst>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280757 w 2834413"/>
              <a:gd name="connsiteY19" fmla="*/ 2875183 h 3240800"/>
              <a:gd name="connsiteX20" fmla="*/ 302446 w 2834413"/>
              <a:gd name="connsiteY20" fmla="*/ 2826851 h 3240800"/>
              <a:gd name="connsiteX21" fmla="*/ 461420 w 2834413"/>
              <a:gd name="connsiteY21" fmla="*/ 2057263 h 3240800"/>
              <a:gd name="connsiteX22" fmla="*/ 10577 w 2834413"/>
              <a:gd name="connsiteY22" fmla="*/ 2198299 h 3240800"/>
              <a:gd name="connsiteX23" fmla="*/ 277731 w 2834413"/>
              <a:gd name="connsiteY23" fmla="*/ 1582322 h 3240800"/>
              <a:gd name="connsiteX24" fmla="*/ 577943 w 2834413"/>
              <a:gd name="connsiteY24" fmla="*/ 1411958 h 3240800"/>
              <a:gd name="connsiteX25" fmla="*/ 728834 w 2834413"/>
              <a:gd name="connsiteY25" fmla="*/ 707001 h 3240800"/>
              <a:gd name="connsiteX26" fmla="*/ 0 w 2834413"/>
              <a:gd name="connsiteY26" fmla="*/ 1137073 h 3240800"/>
              <a:gd name="connsiteX27" fmla="*/ 381226 w 2834413"/>
              <a:gd name="connsiteY27" fmla="*/ 184461 h 3240800"/>
              <a:gd name="connsiteX28" fmla="*/ 1294723 w 2834413"/>
              <a:gd name="connsiteY28" fmla="*/ 58600 h 3240800"/>
              <a:gd name="connsiteX29" fmla="*/ 1803671 w 2834413"/>
              <a:gd name="connsiteY29" fmla="*/ 61907 h 3240800"/>
              <a:gd name="connsiteX30" fmla="*/ 2462087 w 2834413"/>
              <a:gd name="connsiteY30" fmla="*/ 7979 h 3240800"/>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302446 w 2834413"/>
              <a:gd name="connsiteY19" fmla="*/ 2826851 h 3240800"/>
              <a:gd name="connsiteX20" fmla="*/ 461420 w 2834413"/>
              <a:gd name="connsiteY20" fmla="*/ 2057263 h 3240800"/>
              <a:gd name="connsiteX21" fmla="*/ 10577 w 2834413"/>
              <a:gd name="connsiteY21" fmla="*/ 2198299 h 3240800"/>
              <a:gd name="connsiteX22" fmla="*/ 277731 w 2834413"/>
              <a:gd name="connsiteY22" fmla="*/ 1582322 h 3240800"/>
              <a:gd name="connsiteX23" fmla="*/ 577943 w 2834413"/>
              <a:gd name="connsiteY23" fmla="*/ 1411958 h 3240800"/>
              <a:gd name="connsiteX24" fmla="*/ 728834 w 2834413"/>
              <a:gd name="connsiteY24" fmla="*/ 707001 h 3240800"/>
              <a:gd name="connsiteX25" fmla="*/ 0 w 2834413"/>
              <a:gd name="connsiteY25" fmla="*/ 1137073 h 3240800"/>
              <a:gd name="connsiteX26" fmla="*/ 381226 w 2834413"/>
              <a:gd name="connsiteY26" fmla="*/ 184461 h 3240800"/>
              <a:gd name="connsiteX27" fmla="*/ 1294723 w 2834413"/>
              <a:gd name="connsiteY27" fmla="*/ 58600 h 3240800"/>
              <a:gd name="connsiteX28" fmla="*/ 1803671 w 2834413"/>
              <a:gd name="connsiteY28" fmla="*/ 61907 h 3240800"/>
              <a:gd name="connsiteX29" fmla="*/ 2462087 w 2834413"/>
              <a:gd name="connsiteY29" fmla="*/ 7979 h 3240800"/>
              <a:gd name="connsiteX30" fmla="*/ 2509720 w 2834413"/>
              <a:gd name="connsiteY30" fmla="*/ 0 h 3240800"/>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461420 w 2834413"/>
              <a:gd name="connsiteY19" fmla="*/ 2057263 h 3240800"/>
              <a:gd name="connsiteX20" fmla="*/ 10577 w 2834413"/>
              <a:gd name="connsiteY20" fmla="*/ 2198299 h 3240800"/>
              <a:gd name="connsiteX21" fmla="*/ 277731 w 2834413"/>
              <a:gd name="connsiteY21" fmla="*/ 1582322 h 3240800"/>
              <a:gd name="connsiteX22" fmla="*/ 577943 w 2834413"/>
              <a:gd name="connsiteY22" fmla="*/ 1411958 h 3240800"/>
              <a:gd name="connsiteX23" fmla="*/ 728834 w 2834413"/>
              <a:gd name="connsiteY23" fmla="*/ 707001 h 3240800"/>
              <a:gd name="connsiteX24" fmla="*/ 0 w 2834413"/>
              <a:gd name="connsiteY24" fmla="*/ 1137073 h 3240800"/>
              <a:gd name="connsiteX25" fmla="*/ 381226 w 2834413"/>
              <a:gd name="connsiteY25" fmla="*/ 184461 h 3240800"/>
              <a:gd name="connsiteX26" fmla="*/ 1294723 w 2834413"/>
              <a:gd name="connsiteY26" fmla="*/ 58600 h 3240800"/>
              <a:gd name="connsiteX27" fmla="*/ 1803671 w 2834413"/>
              <a:gd name="connsiteY27" fmla="*/ 61907 h 3240800"/>
              <a:gd name="connsiteX28" fmla="*/ 2462087 w 2834413"/>
              <a:gd name="connsiteY28" fmla="*/ 7979 h 3240800"/>
              <a:gd name="connsiteX29" fmla="*/ 2509720 w 2834413"/>
              <a:gd name="connsiteY29" fmla="*/ 0 h 3240800"/>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461420 w 2834413"/>
              <a:gd name="connsiteY19" fmla="*/ 2057263 h 3240800"/>
              <a:gd name="connsiteX20" fmla="*/ 10577 w 2834413"/>
              <a:gd name="connsiteY20" fmla="*/ 2198299 h 3240800"/>
              <a:gd name="connsiteX21" fmla="*/ 277731 w 2834413"/>
              <a:gd name="connsiteY21" fmla="*/ 1582322 h 3240800"/>
              <a:gd name="connsiteX22" fmla="*/ 577943 w 2834413"/>
              <a:gd name="connsiteY22" fmla="*/ 1411958 h 3240800"/>
              <a:gd name="connsiteX23" fmla="*/ 728834 w 2834413"/>
              <a:gd name="connsiteY23" fmla="*/ 707001 h 3240800"/>
              <a:gd name="connsiteX24" fmla="*/ 0 w 2834413"/>
              <a:gd name="connsiteY24" fmla="*/ 1137073 h 3240800"/>
              <a:gd name="connsiteX25" fmla="*/ 381226 w 2834413"/>
              <a:gd name="connsiteY25" fmla="*/ 184461 h 3240800"/>
              <a:gd name="connsiteX26" fmla="*/ 1294723 w 2834413"/>
              <a:gd name="connsiteY26" fmla="*/ 58600 h 3240800"/>
              <a:gd name="connsiteX27" fmla="*/ 1803671 w 2834413"/>
              <a:gd name="connsiteY27" fmla="*/ 61907 h 3240800"/>
              <a:gd name="connsiteX28" fmla="*/ 2462087 w 2834413"/>
              <a:gd name="connsiteY28" fmla="*/ 7979 h 3240800"/>
              <a:gd name="connsiteX29" fmla="*/ 2509720 w 2834413"/>
              <a:gd name="connsiteY29" fmla="*/ 0 h 3240800"/>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461420 w 2834413"/>
              <a:gd name="connsiteY19" fmla="*/ 2057263 h 3240800"/>
              <a:gd name="connsiteX20" fmla="*/ 10577 w 2834413"/>
              <a:gd name="connsiteY20" fmla="*/ 2198299 h 3240800"/>
              <a:gd name="connsiteX21" fmla="*/ 277731 w 2834413"/>
              <a:gd name="connsiteY21" fmla="*/ 1582322 h 3240800"/>
              <a:gd name="connsiteX22" fmla="*/ 577943 w 2834413"/>
              <a:gd name="connsiteY22" fmla="*/ 1411958 h 3240800"/>
              <a:gd name="connsiteX23" fmla="*/ 728834 w 2834413"/>
              <a:gd name="connsiteY23" fmla="*/ 707001 h 3240800"/>
              <a:gd name="connsiteX24" fmla="*/ 0 w 2834413"/>
              <a:gd name="connsiteY24" fmla="*/ 1137073 h 3240800"/>
              <a:gd name="connsiteX25" fmla="*/ 381226 w 2834413"/>
              <a:gd name="connsiteY25" fmla="*/ 184461 h 3240800"/>
              <a:gd name="connsiteX26" fmla="*/ 1294723 w 2834413"/>
              <a:gd name="connsiteY26" fmla="*/ 58600 h 3240800"/>
              <a:gd name="connsiteX27" fmla="*/ 1803671 w 2834413"/>
              <a:gd name="connsiteY27" fmla="*/ 61907 h 3240800"/>
              <a:gd name="connsiteX28" fmla="*/ 2462087 w 2834413"/>
              <a:gd name="connsiteY28" fmla="*/ 7979 h 3240800"/>
              <a:gd name="connsiteX29" fmla="*/ 2509720 w 2834413"/>
              <a:gd name="connsiteY29" fmla="*/ 0 h 3240800"/>
              <a:gd name="connsiteX0" fmla="*/ 2509720 w 2919592"/>
              <a:gd name="connsiteY0" fmla="*/ 92706 h 3333506"/>
              <a:gd name="connsiteX1" fmla="*/ 2900069 w 2919592"/>
              <a:gd name="connsiteY1" fmla="*/ 0 h 3333506"/>
              <a:gd name="connsiteX2" fmla="*/ 2808339 w 2919592"/>
              <a:gd name="connsiteY2" fmla="*/ 378534 h 3333506"/>
              <a:gd name="connsiteX3" fmla="*/ 2834413 w 2919592"/>
              <a:gd name="connsiteY3" fmla="*/ 413402 h 3333506"/>
              <a:gd name="connsiteX4" fmla="*/ 2787371 w 2919592"/>
              <a:gd name="connsiteY4" fmla="*/ 489012 h 3333506"/>
              <a:gd name="connsiteX5" fmla="*/ 2629066 w 2919592"/>
              <a:gd name="connsiteY5" fmla="*/ 636911 h 3333506"/>
              <a:gd name="connsiteX6" fmla="*/ 2131388 w 2919592"/>
              <a:gd name="connsiteY6" fmla="*/ 774283 h 3333506"/>
              <a:gd name="connsiteX7" fmla="*/ 1511469 w 2919592"/>
              <a:gd name="connsiteY7" fmla="*/ 781523 h 3333506"/>
              <a:gd name="connsiteX8" fmla="*/ 1370830 w 2919592"/>
              <a:gd name="connsiteY8" fmla="*/ 1499705 h 3333506"/>
              <a:gd name="connsiteX9" fmla="*/ 2441648 w 2919592"/>
              <a:gd name="connsiteY9" fmla="*/ 1308657 h 3333506"/>
              <a:gd name="connsiteX10" fmla="*/ 2136623 w 2919592"/>
              <a:gd name="connsiteY10" fmla="*/ 1968179 h 3333506"/>
              <a:gd name="connsiteX11" fmla="*/ 1484634 w 2919592"/>
              <a:gd name="connsiteY11" fmla="*/ 2119903 h 3333506"/>
              <a:gd name="connsiteX12" fmla="*/ 1254781 w 2919592"/>
              <a:gd name="connsiteY12" fmla="*/ 2117423 h 3333506"/>
              <a:gd name="connsiteX13" fmla="*/ 1025777 w 2919592"/>
              <a:gd name="connsiteY13" fmla="*/ 3258486 h 3333506"/>
              <a:gd name="connsiteX14" fmla="*/ 1022109 w 2919592"/>
              <a:gd name="connsiteY14" fmla="*/ 3313223 h 3333506"/>
              <a:gd name="connsiteX15" fmla="*/ 1028848 w 2919592"/>
              <a:gd name="connsiteY15" fmla="*/ 3333506 h 3333506"/>
              <a:gd name="connsiteX16" fmla="*/ 1028581 w 2919592"/>
              <a:gd name="connsiteY16" fmla="*/ 3333465 h 3333506"/>
              <a:gd name="connsiteX17" fmla="*/ 374649 w 2919592"/>
              <a:gd name="connsiteY17" fmla="*/ 3058290 h 3333506"/>
              <a:gd name="connsiteX18" fmla="*/ 266600 w 2919592"/>
              <a:gd name="connsiteY18" fmla="*/ 2977492 h 3333506"/>
              <a:gd name="connsiteX19" fmla="*/ 461420 w 2919592"/>
              <a:gd name="connsiteY19" fmla="*/ 2149969 h 3333506"/>
              <a:gd name="connsiteX20" fmla="*/ 10577 w 2919592"/>
              <a:gd name="connsiteY20" fmla="*/ 2291005 h 3333506"/>
              <a:gd name="connsiteX21" fmla="*/ 277731 w 2919592"/>
              <a:gd name="connsiteY21" fmla="*/ 1675028 h 3333506"/>
              <a:gd name="connsiteX22" fmla="*/ 577943 w 2919592"/>
              <a:gd name="connsiteY22" fmla="*/ 1504664 h 3333506"/>
              <a:gd name="connsiteX23" fmla="*/ 728834 w 2919592"/>
              <a:gd name="connsiteY23" fmla="*/ 799707 h 3333506"/>
              <a:gd name="connsiteX24" fmla="*/ 0 w 2919592"/>
              <a:gd name="connsiteY24" fmla="*/ 1229779 h 3333506"/>
              <a:gd name="connsiteX25" fmla="*/ 381226 w 2919592"/>
              <a:gd name="connsiteY25" fmla="*/ 277167 h 3333506"/>
              <a:gd name="connsiteX26" fmla="*/ 1294723 w 2919592"/>
              <a:gd name="connsiteY26" fmla="*/ 151306 h 3333506"/>
              <a:gd name="connsiteX27" fmla="*/ 1803671 w 2919592"/>
              <a:gd name="connsiteY27" fmla="*/ 154613 h 3333506"/>
              <a:gd name="connsiteX28" fmla="*/ 2462087 w 2919592"/>
              <a:gd name="connsiteY28" fmla="*/ 100685 h 3333506"/>
              <a:gd name="connsiteX29" fmla="*/ 2509720 w 2919592"/>
              <a:gd name="connsiteY29" fmla="*/ 92706 h 3333506"/>
              <a:gd name="connsiteX0" fmla="*/ 2509720 w 2915841"/>
              <a:gd name="connsiteY0" fmla="*/ 92706 h 3333506"/>
              <a:gd name="connsiteX1" fmla="*/ 2900069 w 2915841"/>
              <a:gd name="connsiteY1" fmla="*/ 0 h 3333506"/>
              <a:gd name="connsiteX2" fmla="*/ 2834413 w 2915841"/>
              <a:gd name="connsiteY2" fmla="*/ 413402 h 3333506"/>
              <a:gd name="connsiteX3" fmla="*/ 2787371 w 2915841"/>
              <a:gd name="connsiteY3" fmla="*/ 489012 h 3333506"/>
              <a:gd name="connsiteX4" fmla="*/ 2629066 w 2915841"/>
              <a:gd name="connsiteY4" fmla="*/ 636911 h 3333506"/>
              <a:gd name="connsiteX5" fmla="*/ 2131388 w 2915841"/>
              <a:gd name="connsiteY5" fmla="*/ 774283 h 3333506"/>
              <a:gd name="connsiteX6" fmla="*/ 1511469 w 2915841"/>
              <a:gd name="connsiteY6" fmla="*/ 781523 h 3333506"/>
              <a:gd name="connsiteX7" fmla="*/ 1370830 w 2915841"/>
              <a:gd name="connsiteY7" fmla="*/ 1499705 h 3333506"/>
              <a:gd name="connsiteX8" fmla="*/ 2441648 w 2915841"/>
              <a:gd name="connsiteY8" fmla="*/ 1308657 h 3333506"/>
              <a:gd name="connsiteX9" fmla="*/ 2136623 w 2915841"/>
              <a:gd name="connsiteY9" fmla="*/ 1968179 h 3333506"/>
              <a:gd name="connsiteX10" fmla="*/ 1484634 w 2915841"/>
              <a:gd name="connsiteY10" fmla="*/ 2119903 h 3333506"/>
              <a:gd name="connsiteX11" fmla="*/ 1254781 w 2915841"/>
              <a:gd name="connsiteY11" fmla="*/ 2117423 h 3333506"/>
              <a:gd name="connsiteX12" fmla="*/ 1025777 w 2915841"/>
              <a:gd name="connsiteY12" fmla="*/ 3258486 h 3333506"/>
              <a:gd name="connsiteX13" fmla="*/ 1022109 w 2915841"/>
              <a:gd name="connsiteY13" fmla="*/ 3313223 h 3333506"/>
              <a:gd name="connsiteX14" fmla="*/ 1028848 w 2915841"/>
              <a:gd name="connsiteY14" fmla="*/ 3333506 h 3333506"/>
              <a:gd name="connsiteX15" fmla="*/ 1028581 w 2915841"/>
              <a:gd name="connsiteY15" fmla="*/ 3333465 h 3333506"/>
              <a:gd name="connsiteX16" fmla="*/ 374649 w 2915841"/>
              <a:gd name="connsiteY16" fmla="*/ 3058290 h 3333506"/>
              <a:gd name="connsiteX17" fmla="*/ 266600 w 2915841"/>
              <a:gd name="connsiteY17" fmla="*/ 2977492 h 3333506"/>
              <a:gd name="connsiteX18" fmla="*/ 461420 w 2915841"/>
              <a:gd name="connsiteY18" fmla="*/ 2149969 h 3333506"/>
              <a:gd name="connsiteX19" fmla="*/ 10577 w 2915841"/>
              <a:gd name="connsiteY19" fmla="*/ 2291005 h 3333506"/>
              <a:gd name="connsiteX20" fmla="*/ 277731 w 2915841"/>
              <a:gd name="connsiteY20" fmla="*/ 1675028 h 3333506"/>
              <a:gd name="connsiteX21" fmla="*/ 577943 w 2915841"/>
              <a:gd name="connsiteY21" fmla="*/ 1504664 h 3333506"/>
              <a:gd name="connsiteX22" fmla="*/ 728834 w 2915841"/>
              <a:gd name="connsiteY22" fmla="*/ 799707 h 3333506"/>
              <a:gd name="connsiteX23" fmla="*/ 0 w 2915841"/>
              <a:gd name="connsiteY23" fmla="*/ 1229779 h 3333506"/>
              <a:gd name="connsiteX24" fmla="*/ 381226 w 2915841"/>
              <a:gd name="connsiteY24" fmla="*/ 277167 h 3333506"/>
              <a:gd name="connsiteX25" fmla="*/ 1294723 w 2915841"/>
              <a:gd name="connsiteY25" fmla="*/ 151306 h 3333506"/>
              <a:gd name="connsiteX26" fmla="*/ 1803671 w 2915841"/>
              <a:gd name="connsiteY26" fmla="*/ 154613 h 3333506"/>
              <a:gd name="connsiteX27" fmla="*/ 2462087 w 2915841"/>
              <a:gd name="connsiteY27" fmla="*/ 100685 h 3333506"/>
              <a:gd name="connsiteX28" fmla="*/ 2509720 w 2915841"/>
              <a:gd name="connsiteY28" fmla="*/ 92706 h 3333506"/>
              <a:gd name="connsiteX0" fmla="*/ 2509720 w 2966903"/>
              <a:gd name="connsiteY0" fmla="*/ 63315 h 3304115"/>
              <a:gd name="connsiteX1" fmla="*/ 2955586 w 2966903"/>
              <a:gd name="connsiteY1" fmla="*/ 0 h 3304115"/>
              <a:gd name="connsiteX2" fmla="*/ 2834413 w 2966903"/>
              <a:gd name="connsiteY2" fmla="*/ 384011 h 3304115"/>
              <a:gd name="connsiteX3" fmla="*/ 2787371 w 2966903"/>
              <a:gd name="connsiteY3" fmla="*/ 459621 h 3304115"/>
              <a:gd name="connsiteX4" fmla="*/ 2629066 w 2966903"/>
              <a:gd name="connsiteY4" fmla="*/ 607520 h 3304115"/>
              <a:gd name="connsiteX5" fmla="*/ 2131388 w 2966903"/>
              <a:gd name="connsiteY5" fmla="*/ 744892 h 3304115"/>
              <a:gd name="connsiteX6" fmla="*/ 1511469 w 2966903"/>
              <a:gd name="connsiteY6" fmla="*/ 752132 h 3304115"/>
              <a:gd name="connsiteX7" fmla="*/ 1370830 w 2966903"/>
              <a:gd name="connsiteY7" fmla="*/ 1470314 h 3304115"/>
              <a:gd name="connsiteX8" fmla="*/ 2441648 w 2966903"/>
              <a:gd name="connsiteY8" fmla="*/ 1279266 h 3304115"/>
              <a:gd name="connsiteX9" fmla="*/ 2136623 w 2966903"/>
              <a:gd name="connsiteY9" fmla="*/ 1938788 h 3304115"/>
              <a:gd name="connsiteX10" fmla="*/ 1484634 w 2966903"/>
              <a:gd name="connsiteY10" fmla="*/ 2090512 h 3304115"/>
              <a:gd name="connsiteX11" fmla="*/ 1254781 w 2966903"/>
              <a:gd name="connsiteY11" fmla="*/ 2088032 h 3304115"/>
              <a:gd name="connsiteX12" fmla="*/ 1025777 w 2966903"/>
              <a:gd name="connsiteY12" fmla="*/ 3229095 h 3304115"/>
              <a:gd name="connsiteX13" fmla="*/ 1022109 w 2966903"/>
              <a:gd name="connsiteY13" fmla="*/ 3283832 h 3304115"/>
              <a:gd name="connsiteX14" fmla="*/ 1028848 w 2966903"/>
              <a:gd name="connsiteY14" fmla="*/ 3304115 h 3304115"/>
              <a:gd name="connsiteX15" fmla="*/ 1028581 w 2966903"/>
              <a:gd name="connsiteY15" fmla="*/ 3304074 h 3304115"/>
              <a:gd name="connsiteX16" fmla="*/ 374649 w 2966903"/>
              <a:gd name="connsiteY16" fmla="*/ 3028899 h 3304115"/>
              <a:gd name="connsiteX17" fmla="*/ 266600 w 2966903"/>
              <a:gd name="connsiteY17" fmla="*/ 2948101 h 3304115"/>
              <a:gd name="connsiteX18" fmla="*/ 461420 w 2966903"/>
              <a:gd name="connsiteY18" fmla="*/ 2120578 h 3304115"/>
              <a:gd name="connsiteX19" fmla="*/ 10577 w 2966903"/>
              <a:gd name="connsiteY19" fmla="*/ 2261614 h 3304115"/>
              <a:gd name="connsiteX20" fmla="*/ 277731 w 2966903"/>
              <a:gd name="connsiteY20" fmla="*/ 1645637 h 3304115"/>
              <a:gd name="connsiteX21" fmla="*/ 577943 w 2966903"/>
              <a:gd name="connsiteY21" fmla="*/ 1475273 h 3304115"/>
              <a:gd name="connsiteX22" fmla="*/ 728834 w 2966903"/>
              <a:gd name="connsiteY22" fmla="*/ 770316 h 3304115"/>
              <a:gd name="connsiteX23" fmla="*/ 0 w 2966903"/>
              <a:gd name="connsiteY23" fmla="*/ 1200388 h 3304115"/>
              <a:gd name="connsiteX24" fmla="*/ 381226 w 2966903"/>
              <a:gd name="connsiteY24" fmla="*/ 247776 h 3304115"/>
              <a:gd name="connsiteX25" fmla="*/ 1294723 w 2966903"/>
              <a:gd name="connsiteY25" fmla="*/ 121915 h 3304115"/>
              <a:gd name="connsiteX26" fmla="*/ 1803671 w 2966903"/>
              <a:gd name="connsiteY26" fmla="*/ 125222 h 3304115"/>
              <a:gd name="connsiteX27" fmla="*/ 2462087 w 2966903"/>
              <a:gd name="connsiteY27" fmla="*/ 71294 h 3304115"/>
              <a:gd name="connsiteX28" fmla="*/ 2509720 w 2966903"/>
              <a:gd name="connsiteY28" fmla="*/ 63315 h 3304115"/>
              <a:gd name="connsiteX0" fmla="*/ 2509720 w 2956420"/>
              <a:gd name="connsiteY0" fmla="*/ 63315 h 3304115"/>
              <a:gd name="connsiteX1" fmla="*/ 2955586 w 2956420"/>
              <a:gd name="connsiteY1" fmla="*/ 0 h 3304115"/>
              <a:gd name="connsiteX2" fmla="*/ 2834413 w 2956420"/>
              <a:gd name="connsiteY2" fmla="*/ 384011 h 3304115"/>
              <a:gd name="connsiteX3" fmla="*/ 2787371 w 2956420"/>
              <a:gd name="connsiteY3" fmla="*/ 459621 h 3304115"/>
              <a:gd name="connsiteX4" fmla="*/ 2629066 w 2956420"/>
              <a:gd name="connsiteY4" fmla="*/ 607520 h 3304115"/>
              <a:gd name="connsiteX5" fmla="*/ 2131388 w 2956420"/>
              <a:gd name="connsiteY5" fmla="*/ 744892 h 3304115"/>
              <a:gd name="connsiteX6" fmla="*/ 1511469 w 2956420"/>
              <a:gd name="connsiteY6" fmla="*/ 752132 h 3304115"/>
              <a:gd name="connsiteX7" fmla="*/ 1370830 w 2956420"/>
              <a:gd name="connsiteY7" fmla="*/ 1470314 h 3304115"/>
              <a:gd name="connsiteX8" fmla="*/ 2441648 w 2956420"/>
              <a:gd name="connsiteY8" fmla="*/ 1279266 h 3304115"/>
              <a:gd name="connsiteX9" fmla="*/ 2136623 w 2956420"/>
              <a:gd name="connsiteY9" fmla="*/ 1938788 h 3304115"/>
              <a:gd name="connsiteX10" fmla="*/ 1484634 w 2956420"/>
              <a:gd name="connsiteY10" fmla="*/ 2090512 h 3304115"/>
              <a:gd name="connsiteX11" fmla="*/ 1254781 w 2956420"/>
              <a:gd name="connsiteY11" fmla="*/ 2088032 h 3304115"/>
              <a:gd name="connsiteX12" fmla="*/ 1025777 w 2956420"/>
              <a:gd name="connsiteY12" fmla="*/ 3229095 h 3304115"/>
              <a:gd name="connsiteX13" fmla="*/ 1022109 w 2956420"/>
              <a:gd name="connsiteY13" fmla="*/ 3283832 h 3304115"/>
              <a:gd name="connsiteX14" fmla="*/ 1028848 w 2956420"/>
              <a:gd name="connsiteY14" fmla="*/ 3304115 h 3304115"/>
              <a:gd name="connsiteX15" fmla="*/ 1028581 w 2956420"/>
              <a:gd name="connsiteY15" fmla="*/ 3304074 h 3304115"/>
              <a:gd name="connsiteX16" fmla="*/ 374649 w 2956420"/>
              <a:gd name="connsiteY16" fmla="*/ 3028899 h 3304115"/>
              <a:gd name="connsiteX17" fmla="*/ 266600 w 2956420"/>
              <a:gd name="connsiteY17" fmla="*/ 2948101 h 3304115"/>
              <a:gd name="connsiteX18" fmla="*/ 461420 w 2956420"/>
              <a:gd name="connsiteY18" fmla="*/ 2120578 h 3304115"/>
              <a:gd name="connsiteX19" fmla="*/ 10577 w 2956420"/>
              <a:gd name="connsiteY19" fmla="*/ 2261614 h 3304115"/>
              <a:gd name="connsiteX20" fmla="*/ 277731 w 2956420"/>
              <a:gd name="connsiteY20" fmla="*/ 1645637 h 3304115"/>
              <a:gd name="connsiteX21" fmla="*/ 577943 w 2956420"/>
              <a:gd name="connsiteY21" fmla="*/ 1475273 h 3304115"/>
              <a:gd name="connsiteX22" fmla="*/ 728834 w 2956420"/>
              <a:gd name="connsiteY22" fmla="*/ 770316 h 3304115"/>
              <a:gd name="connsiteX23" fmla="*/ 0 w 2956420"/>
              <a:gd name="connsiteY23" fmla="*/ 1200388 h 3304115"/>
              <a:gd name="connsiteX24" fmla="*/ 381226 w 2956420"/>
              <a:gd name="connsiteY24" fmla="*/ 247776 h 3304115"/>
              <a:gd name="connsiteX25" fmla="*/ 1294723 w 2956420"/>
              <a:gd name="connsiteY25" fmla="*/ 121915 h 3304115"/>
              <a:gd name="connsiteX26" fmla="*/ 1803671 w 2956420"/>
              <a:gd name="connsiteY26" fmla="*/ 125222 h 3304115"/>
              <a:gd name="connsiteX27" fmla="*/ 2462087 w 2956420"/>
              <a:gd name="connsiteY27" fmla="*/ 71294 h 3304115"/>
              <a:gd name="connsiteX28" fmla="*/ 2509720 w 2956420"/>
              <a:gd name="connsiteY28" fmla="*/ 63315 h 3304115"/>
              <a:gd name="connsiteX0" fmla="*/ 2509720 w 2963876"/>
              <a:gd name="connsiteY0" fmla="*/ 63315 h 3304115"/>
              <a:gd name="connsiteX1" fmla="*/ 2955586 w 2963876"/>
              <a:gd name="connsiteY1" fmla="*/ 0 h 3304115"/>
              <a:gd name="connsiteX2" fmla="*/ 2787371 w 2963876"/>
              <a:gd name="connsiteY2" fmla="*/ 459621 h 3304115"/>
              <a:gd name="connsiteX3" fmla="*/ 2629066 w 2963876"/>
              <a:gd name="connsiteY3" fmla="*/ 607520 h 3304115"/>
              <a:gd name="connsiteX4" fmla="*/ 2131388 w 2963876"/>
              <a:gd name="connsiteY4" fmla="*/ 744892 h 3304115"/>
              <a:gd name="connsiteX5" fmla="*/ 1511469 w 2963876"/>
              <a:gd name="connsiteY5" fmla="*/ 752132 h 3304115"/>
              <a:gd name="connsiteX6" fmla="*/ 1370830 w 2963876"/>
              <a:gd name="connsiteY6" fmla="*/ 1470314 h 3304115"/>
              <a:gd name="connsiteX7" fmla="*/ 2441648 w 2963876"/>
              <a:gd name="connsiteY7" fmla="*/ 1279266 h 3304115"/>
              <a:gd name="connsiteX8" fmla="*/ 2136623 w 2963876"/>
              <a:gd name="connsiteY8" fmla="*/ 1938788 h 3304115"/>
              <a:gd name="connsiteX9" fmla="*/ 1484634 w 2963876"/>
              <a:gd name="connsiteY9" fmla="*/ 2090512 h 3304115"/>
              <a:gd name="connsiteX10" fmla="*/ 1254781 w 2963876"/>
              <a:gd name="connsiteY10" fmla="*/ 2088032 h 3304115"/>
              <a:gd name="connsiteX11" fmla="*/ 1025777 w 2963876"/>
              <a:gd name="connsiteY11" fmla="*/ 3229095 h 3304115"/>
              <a:gd name="connsiteX12" fmla="*/ 1022109 w 2963876"/>
              <a:gd name="connsiteY12" fmla="*/ 3283832 h 3304115"/>
              <a:gd name="connsiteX13" fmla="*/ 1028848 w 2963876"/>
              <a:gd name="connsiteY13" fmla="*/ 3304115 h 3304115"/>
              <a:gd name="connsiteX14" fmla="*/ 1028581 w 2963876"/>
              <a:gd name="connsiteY14" fmla="*/ 3304074 h 3304115"/>
              <a:gd name="connsiteX15" fmla="*/ 374649 w 2963876"/>
              <a:gd name="connsiteY15" fmla="*/ 3028899 h 3304115"/>
              <a:gd name="connsiteX16" fmla="*/ 266600 w 2963876"/>
              <a:gd name="connsiteY16" fmla="*/ 2948101 h 3304115"/>
              <a:gd name="connsiteX17" fmla="*/ 461420 w 2963876"/>
              <a:gd name="connsiteY17" fmla="*/ 2120578 h 3304115"/>
              <a:gd name="connsiteX18" fmla="*/ 10577 w 2963876"/>
              <a:gd name="connsiteY18" fmla="*/ 2261614 h 3304115"/>
              <a:gd name="connsiteX19" fmla="*/ 277731 w 2963876"/>
              <a:gd name="connsiteY19" fmla="*/ 1645637 h 3304115"/>
              <a:gd name="connsiteX20" fmla="*/ 577943 w 2963876"/>
              <a:gd name="connsiteY20" fmla="*/ 1475273 h 3304115"/>
              <a:gd name="connsiteX21" fmla="*/ 728834 w 2963876"/>
              <a:gd name="connsiteY21" fmla="*/ 770316 h 3304115"/>
              <a:gd name="connsiteX22" fmla="*/ 0 w 2963876"/>
              <a:gd name="connsiteY22" fmla="*/ 1200388 h 3304115"/>
              <a:gd name="connsiteX23" fmla="*/ 381226 w 2963876"/>
              <a:gd name="connsiteY23" fmla="*/ 247776 h 3304115"/>
              <a:gd name="connsiteX24" fmla="*/ 1294723 w 2963876"/>
              <a:gd name="connsiteY24" fmla="*/ 121915 h 3304115"/>
              <a:gd name="connsiteX25" fmla="*/ 1803671 w 2963876"/>
              <a:gd name="connsiteY25" fmla="*/ 125222 h 3304115"/>
              <a:gd name="connsiteX26" fmla="*/ 2462087 w 2963876"/>
              <a:gd name="connsiteY26" fmla="*/ 71294 h 3304115"/>
              <a:gd name="connsiteX27" fmla="*/ 2509720 w 2963876"/>
              <a:gd name="connsiteY27" fmla="*/ 63315 h 3304115"/>
              <a:gd name="connsiteX0" fmla="*/ 2509720 w 2955586"/>
              <a:gd name="connsiteY0" fmla="*/ 63315 h 3304115"/>
              <a:gd name="connsiteX1" fmla="*/ 2955586 w 2955586"/>
              <a:gd name="connsiteY1" fmla="*/ 0 h 3304115"/>
              <a:gd name="connsiteX2" fmla="*/ 2787371 w 2955586"/>
              <a:gd name="connsiteY2" fmla="*/ 459621 h 3304115"/>
              <a:gd name="connsiteX3" fmla="*/ 2629066 w 2955586"/>
              <a:gd name="connsiteY3" fmla="*/ 607520 h 3304115"/>
              <a:gd name="connsiteX4" fmla="*/ 2131388 w 2955586"/>
              <a:gd name="connsiteY4" fmla="*/ 744892 h 3304115"/>
              <a:gd name="connsiteX5" fmla="*/ 1511469 w 2955586"/>
              <a:gd name="connsiteY5" fmla="*/ 752132 h 3304115"/>
              <a:gd name="connsiteX6" fmla="*/ 1370830 w 2955586"/>
              <a:gd name="connsiteY6" fmla="*/ 1470314 h 3304115"/>
              <a:gd name="connsiteX7" fmla="*/ 2441648 w 2955586"/>
              <a:gd name="connsiteY7" fmla="*/ 1279266 h 3304115"/>
              <a:gd name="connsiteX8" fmla="*/ 2136623 w 2955586"/>
              <a:gd name="connsiteY8" fmla="*/ 1938788 h 3304115"/>
              <a:gd name="connsiteX9" fmla="*/ 1484634 w 2955586"/>
              <a:gd name="connsiteY9" fmla="*/ 2090512 h 3304115"/>
              <a:gd name="connsiteX10" fmla="*/ 1254781 w 2955586"/>
              <a:gd name="connsiteY10" fmla="*/ 2088032 h 3304115"/>
              <a:gd name="connsiteX11" fmla="*/ 1025777 w 2955586"/>
              <a:gd name="connsiteY11" fmla="*/ 3229095 h 3304115"/>
              <a:gd name="connsiteX12" fmla="*/ 1022109 w 2955586"/>
              <a:gd name="connsiteY12" fmla="*/ 3283832 h 3304115"/>
              <a:gd name="connsiteX13" fmla="*/ 1028848 w 2955586"/>
              <a:gd name="connsiteY13" fmla="*/ 3304115 h 3304115"/>
              <a:gd name="connsiteX14" fmla="*/ 1028581 w 2955586"/>
              <a:gd name="connsiteY14" fmla="*/ 3304074 h 3304115"/>
              <a:gd name="connsiteX15" fmla="*/ 374649 w 2955586"/>
              <a:gd name="connsiteY15" fmla="*/ 3028899 h 3304115"/>
              <a:gd name="connsiteX16" fmla="*/ 266600 w 2955586"/>
              <a:gd name="connsiteY16" fmla="*/ 2948101 h 3304115"/>
              <a:gd name="connsiteX17" fmla="*/ 461420 w 2955586"/>
              <a:gd name="connsiteY17" fmla="*/ 2120578 h 3304115"/>
              <a:gd name="connsiteX18" fmla="*/ 10577 w 2955586"/>
              <a:gd name="connsiteY18" fmla="*/ 2261614 h 3304115"/>
              <a:gd name="connsiteX19" fmla="*/ 277731 w 2955586"/>
              <a:gd name="connsiteY19" fmla="*/ 1645637 h 3304115"/>
              <a:gd name="connsiteX20" fmla="*/ 577943 w 2955586"/>
              <a:gd name="connsiteY20" fmla="*/ 1475273 h 3304115"/>
              <a:gd name="connsiteX21" fmla="*/ 728834 w 2955586"/>
              <a:gd name="connsiteY21" fmla="*/ 770316 h 3304115"/>
              <a:gd name="connsiteX22" fmla="*/ 0 w 2955586"/>
              <a:gd name="connsiteY22" fmla="*/ 1200388 h 3304115"/>
              <a:gd name="connsiteX23" fmla="*/ 381226 w 2955586"/>
              <a:gd name="connsiteY23" fmla="*/ 247776 h 3304115"/>
              <a:gd name="connsiteX24" fmla="*/ 1294723 w 2955586"/>
              <a:gd name="connsiteY24" fmla="*/ 121915 h 3304115"/>
              <a:gd name="connsiteX25" fmla="*/ 1803671 w 2955586"/>
              <a:gd name="connsiteY25" fmla="*/ 125222 h 3304115"/>
              <a:gd name="connsiteX26" fmla="*/ 2462087 w 2955586"/>
              <a:gd name="connsiteY26" fmla="*/ 71294 h 3304115"/>
              <a:gd name="connsiteX27" fmla="*/ 2509720 w 2955586"/>
              <a:gd name="connsiteY27" fmla="*/ 63315 h 3304115"/>
              <a:gd name="connsiteX0" fmla="*/ 2462087 w 2955586"/>
              <a:gd name="connsiteY0" fmla="*/ 71294 h 3304115"/>
              <a:gd name="connsiteX1" fmla="*/ 2955586 w 2955586"/>
              <a:gd name="connsiteY1" fmla="*/ 0 h 3304115"/>
              <a:gd name="connsiteX2" fmla="*/ 2787371 w 2955586"/>
              <a:gd name="connsiteY2" fmla="*/ 459621 h 3304115"/>
              <a:gd name="connsiteX3" fmla="*/ 2629066 w 2955586"/>
              <a:gd name="connsiteY3" fmla="*/ 607520 h 3304115"/>
              <a:gd name="connsiteX4" fmla="*/ 2131388 w 2955586"/>
              <a:gd name="connsiteY4" fmla="*/ 744892 h 3304115"/>
              <a:gd name="connsiteX5" fmla="*/ 1511469 w 2955586"/>
              <a:gd name="connsiteY5" fmla="*/ 752132 h 3304115"/>
              <a:gd name="connsiteX6" fmla="*/ 1370830 w 2955586"/>
              <a:gd name="connsiteY6" fmla="*/ 1470314 h 3304115"/>
              <a:gd name="connsiteX7" fmla="*/ 2441648 w 2955586"/>
              <a:gd name="connsiteY7" fmla="*/ 1279266 h 3304115"/>
              <a:gd name="connsiteX8" fmla="*/ 2136623 w 2955586"/>
              <a:gd name="connsiteY8" fmla="*/ 1938788 h 3304115"/>
              <a:gd name="connsiteX9" fmla="*/ 1484634 w 2955586"/>
              <a:gd name="connsiteY9" fmla="*/ 2090512 h 3304115"/>
              <a:gd name="connsiteX10" fmla="*/ 1254781 w 2955586"/>
              <a:gd name="connsiteY10" fmla="*/ 2088032 h 3304115"/>
              <a:gd name="connsiteX11" fmla="*/ 1025777 w 2955586"/>
              <a:gd name="connsiteY11" fmla="*/ 3229095 h 3304115"/>
              <a:gd name="connsiteX12" fmla="*/ 1022109 w 2955586"/>
              <a:gd name="connsiteY12" fmla="*/ 3283832 h 3304115"/>
              <a:gd name="connsiteX13" fmla="*/ 1028848 w 2955586"/>
              <a:gd name="connsiteY13" fmla="*/ 3304115 h 3304115"/>
              <a:gd name="connsiteX14" fmla="*/ 1028581 w 2955586"/>
              <a:gd name="connsiteY14" fmla="*/ 3304074 h 3304115"/>
              <a:gd name="connsiteX15" fmla="*/ 374649 w 2955586"/>
              <a:gd name="connsiteY15" fmla="*/ 3028899 h 3304115"/>
              <a:gd name="connsiteX16" fmla="*/ 266600 w 2955586"/>
              <a:gd name="connsiteY16" fmla="*/ 2948101 h 3304115"/>
              <a:gd name="connsiteX17" fmla="*/ 461420 w 2955586"/>
              <a:gd name="connsiteY17" fmla="*/ 2120578 h 3304115"/>
              <a:gd name="connsiteX18" fmla="*/ 10577 w 2955586"/>
              <a:gd name="connsiteY18" fmla="*/ 2261614 h 3304115"/>
              <a:gd name="connsiteX19" fmla="*/ 277731 w 2955586"/>
              <a:gd name="connsiteY19" fmla="*/ 1645637 h 3304115"/>
              <a:gd name="connsiteX20" fmla="*/ 577943 w 2955586"/>
              <a:gd name="connsiteY20" fmla="*/ 1475273 h 3304115"/>
              <a:gd name="connsiteX21" fmla="*/ 728834 w 2955586"/>
              <a:gd name="connsiteY21" fmla="*/ 770316 h 3304115"/>
              <a:gd name="connsiteX22" fmla="*/ 0 w 2955586"/>
              <a:gd name="connsiteY22" fmla="*/ 1200388 h 3304115"/>
              <a:gd name="connsiteX23" fmla="*/ 381226 w 2955586"/>
              <a:gd name="connsiteY23" fmla="*/ 247776 h 3304115"/>
              <a:gd name="connsiteX24" fmla="*/ 1294723 w 2955586"/>
              <a:gd name="connsiteY24" fmla="*/ 121915 h 3304115"/>
              <a:gd name="connsiteX25" fmla="*/ 1803671 w 2955586"/>
              <a:gd name="connsiteY25" fmla="*/ 125222 h 3304115"/>
              <a:gd name="connsiteX26" fmla="*/ 2462087 w 2955586"/>
              <a:gd name="connsiteY26" fmla="*/ 71294 h 3304115"/>
              <a:gd name="connsiteX0" fmla="*/ 2462087 w 2958021"/>
              <a:gd name="connsiteY0" fmla="*/ 71294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5777 w 2958021"/>
              <a:gd name="connsiteY10" fmla="*/ 3229095 h 3304115"/>
              <a:gd name="connsiteX11" fmla="*/ 1022109 w 2958021"/>
              <a:gd name="connsiteY11" fmla="*/ 3283832 h 3304115"/>
              <a:gd name="connsiteX12" fmla="*/ 1028848 w 2958021"/>
              <a:gd name="connsiteY12" fmla="*/ 3304115 h 3304115"/>
              <a:gd name="connsiteX13" fmla="*/ 1028581 w 2958021"/>
              <a:gd name="connsiteY13" fmla="*/ 3304074 h 3304115"/>
              <a:gd name="connsiteX14" fmla="*/ 374649 w 2958021"/>
              <a:gd name="connsiteY14" fmla="*/ 3028899 h 3304115"/>
              <a:gd name="connsiteX15" fmla="*/ 266600 w 2958021"/>
              <a:gd name="connsiteY15" fmla="*/ 2948101 h 3304115"/>
              <a:gd name="connsiteX16" fmla="*/ 461420 w 2958021"/>
              <a:gd name="connsiteY16" fmla="*/ 2120578 h 3304115"/>
              <a:gd name="connsiteX17" fmla="*/ 10577 w 2958021"/>
              <a:gd name="connsiteY17" fmla="*/ 2261614 h 3304115"/>
              <a:gd name="connsiteX18" fmla="*/ 277731 w 2958021"/>
              <a:gd name="connsiteY18" fmla="*/ 1645637 h 3304115"/>
              <a:gd name="connsiteX19" fmla="*/ 577943 w 2958021"/>
              <a:gd name="connsiteY19" fmla="*/ 1475273 h 3304115"/>
              <a:gd name="connsiteX20" fmla="*/ 728834 w 2958021"/>
              <a:gd name="connsiteY20" fmla="*/ 770316 h 3304115"/>
              <a:gd name="connsiteX21" fmla="*/ 0 w 2958021"/>
              <a:gd name="connsiteY21" fmla="*/ 1200388 h 3304115"/>
              <a:gd name="connsiteX22" fmla="*/ 381226 w 2958021"/>
              <a:gd name="connsiteY22" fmla="*/ 247776 h 3304115"/>
              <a:gd name="connsiteX23" fmla="*/ 1294723 w 2958021"/>
              <a:gd name="connsiteY23" fmla="*/ 121915 h 3304115"/>
              <a:gd name="connsiteX24" fmla="*/ 1803671 w 2958021"/>
              <a:gd name="connsiteY24" fmla="*/ 125222 h 3304115"/>
              <a:gd name="connsiteX25" fmla="*/ 2462087 w 2958021"/>
              <a:gd name="connsiteY25" fmla="*/ 71294 h 3304115"/>
              <a:gd name="connsiteX0" fmla="*/ 2462087 w 2958021"/>
              <a:gd name="connsiteY0" fmla="*/ 71294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5777 w 2958021"/>
              <a:gd name="connsiteY10" fmla="*/ 3229095 h 3304115"/>
              <a:gd name="connsiteX11" fmla="*/ 1022109 w 2958021"/>
              <a:gd name="connsiteY11" fmla="*/ 3283832 h 3304115"/>
              <a:gd name="connsiteX12" fmla="*/ 1028848 w 2958021"/>
              <a:gd name="connsiteY12" fmla="*/ 3304115 h 3304115"/>
              <a:gd name="connsiteX13" fmla="*/ 1028581 w 2958021"/>
              <a:gd name="connsiteY13" fmla="*/ 3304074 h 3304115"/>
              <a:gd name="connsiteX14" fmla="*/ 374649 w 2958021"/>
              <a:gd name="connsiteY14" fmla="*/ 3028899 h 3304115"/>
              <a:gd name="connsiteX15" fmla="*/ 266600 w 2958021"/>
              <a:gd name="connsiteY15" fmla="*/ 2948101 h 3304115"/>
              <a:gd name="connsiteX16" fmla="*/ 461420 w 2958021"/>
              <a:gd name="connsiteY16" fmla="*/ 2120578 h 3304115"/>
              <a:gd name="connsiteX17" fmla="*/ 10577 w 2958021"/>
              <a:gd name="connsiteY17" fmla="*/ 2261614 h 3304115"/>
              <a:gd name="connsiteX18" fmla="*/ 277731 w 2958021"/>
              <a:gd name="connsiteY18" fmla="*/ 1645637 h 3304115"/>
              <a:gd name="connsiteX19" fmla="*/ 577943 w 2958021"/>
              <a:gd name="connsiteY19" fmla="*/ 1475273 h 3304115"/>
              <a:gd name="connsiteX20" fmla="*/ 728834 w 2958021"/>
              <a:gd name="connsiteY20" fmla="*/ 770316 h 3304115"/>
              <a:gd name="connsiteX21" fmla="*/ 0 w 2958021"/>
              <a:gd name="connsiteY21" fmla="*/ 1200388 h 3304115"/>
              <a:gd name="connsiteX22" fmla="*/ 381226 w 2958021"/>
              <a:gd name="connsiteY22" fmla="*/ 247776 h 3304115"/>
              <a:gd name="connsiteX23" fmla="*/ 1294723 w 2958021"/>
              <a:gd name="connsiteY23" fmla="*/ 121915 h 3304115"/>
              <a:gd name="connsiteX24" fmla="*/ 1803671 w 2958021"/>
              <a:gd name="connsiteY24" fmla="*/ 125222 h 3304115"/>
              <a:gd name="connsiteX25" fmla="*/ 2462087 w 2958021"/>
              <a:gd name="connsiteY25" fmla="*/ 71294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5777 w 2958021"/>
              <a:gd name="connsiteY10" fmla="*/ 3229095 h 3304115"/>
              <a:gd name="connsiteX11" fmla="*/ 1022109 w 2958021"/>
              <a:gd name="connsiteY11" fmla="*/ 3283832 h 3304115"/>
              <a:gd name="connsiteX12" fmla="*/ 1028848 w 2958021"/>
              <a:gd name="connsiteY12" fmla="*/ 3304115 h 3304115"/>
              <a:gd name="connsiteX13" fmla="*/ 1028581 w 2958021"/>
              <a:gd name="connsiteY13" fmla="*/ 3304074 h 3304115"/>
              <a:gd name="connsiteX14" fmla="*/ 374649 w 2958021"/>
              <a:gd name="connsiteY14" fmla="*/ 3028899 h 3304115"/>
              <a:gd name="connsiteX15" fmla="*/ 266600 w 2958021"/>
              <a:gd name="connsiteY15" fmla="*/ 2948101 h 3304115"/>
              <a:gd name="connsiteX16" fmla="*/ 461420 w 2958021"/>
              <a:gd name="connsiteY16" fmla="*/ 2120578 h 3304115"/>
              <a:gd name="connsiteX17" fmla="*/ 10577 w 2958021"/>
              <a:gd name="connsiteY17" fmla="*/ 2261614 h 3304115"/>
              <a:gd name="connsiteX18" fmla="*/ 277731 w 2958021"/>
              <a:gd name="connsiteY18" fmla="*/ 1645637 h 3304115"/>
              <a:gd name="connsiteX19" fmla="*/ 577943 w 2958021"/>
              <a:gd name="connsiteY19" fmla="*/ 1475273 h 3304115"/>
              <a:gd name="connsiteX20" fmla="*/ 728834 w 2958021"/>
              <a:gd name="connsiteY20" fmla="*/ 770316 h 3304115"/>
              <a:gd name="connsiteX21" fmla="*/ 0 w 2958021"/>
              <a:gd name="connsiteY21" fmla="*/ 1200388 h 3304115"/>
              <a:gd name="connsiteX22" fmla="*/ 381226 w 2958021"/>
              <a:gd name="connsiteY22" fmla="*/ 247776 h 3304115"/>
              <a:gd name="connsiteX23" fmla="*/ 1294723 w 2958021"/>
              <a:gd name="connsiteY23" fmla="*/ 121915 h 3304115"/>
              <a:gd name="connsiteX24" fmla="*/ 1803671 w 2958021"/>
              <a:gd name="connsiteY24" fmla="*/ 125222 h 3304115"/>
              <a:gd name="connsiteX25" fmla="*/ 2462087 w 2958021"/>
              <a:gd name="connsiteY25" fmla="*/ 84357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2109 w 2958021"/>
              <a:gd name="connsiteY10" fmla="*/ 3283832 h 3304115"/>
              <a:gd name="connsiteX11" fmla="*/ 1028848 w 2958021"/>
              <a:gd name="connsiteY11" fmla="*/ 3304115 h 3304115"/>
              <a:gd name="connsiteX12" fmla="*/ 1028581 w 2958021"/>
              <a:gd name="connsiteY12" fmla="*/ 3304074 h 3304115"/>
              <a:gd name="connsiteX13" fmla="*/ 374649 w 2958021"/>
              <a:gd name="connsiteY13" fmla="*/ 3028899 h 3304115"/>
              <a:gd name="connsiteX14" fmla="*/ 266600 w 2958021"/>
              <a:gd name="connsiteY14" fmla="*/ 2948101 h 3304115"/>
              <a:gd name="connsiteX15" fmla="*/ 461420 w 2958021"/>
              <a:gd name="connsiteY15" fmla="*/ 2120578 h 3304115"/>
              <a:gd name="connsiteX16" fmla="*/ 10577 w 2958021"/>
              <a:gd name="connsiteY16" fmla="*/ 2261614 h 3304115"/>
              <a:gd name="connsiteX17" fmla="*/ 277731 w 2958021"/>
              <a:gd name="connsiteY17" fmla="*/ 1645637 h 3304115"/>
              <a:gd name="connsiteX18" fmla="*/ 577943 w 2958021"/>
              <a:gd name="connsiteY18" fmla="*/ 1475273 h 3304115"/>
              <a:gd name="connsiteX19" fmla="*/ 728834 w 2958021"/>
              <a:gd name="connsiteY19" fmla="*/ 770316 h 3304115"/>
              <a:gd name="connsiteX20" fmla="*/ 0 w 2958021"/>
              <a:gd name="connsiteY20" fmla="*/ 1200388 h 3304115"/>
              <a:gd name="connsiteX21" fmla="*/ 381226 w 2958021"/>
              <a:gd name="connsiteY21" fmla="*/ 247776 h 3304115"/>
              <a:gd name="connsiteX22" fmla="*/ 1294723 w 2958021"/>
              <a:gd name="connsiteY22" fmla="*/ 121915 h 3304115"/>
              <a:gd name="connsiteX23" fmla="*/ 1803671 w 2958021"/>
              <a:gd name="connsiteY23" fmla="*/ 125222 h 3304115"/>
              <a:gd name="connsiteX24" fmla="*/ 2462087 w 2958021"/>
              <a:gd name="connsiteY24" fmla="*/ 84357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8848 w 2958021"/>
              <a:gd name="connsiteY10" fmla="*/ 3304115 h 3304115"/>
              <a:gd name="connsiteX11" fmla="*/ 1028581 w 2958021"/>
              <a:gd name="connsiteY11" fmla="*/ 3304074 h 3304115"/>
              <a:gd name="connsiteX12" fmla="*/ 374649 w 2958021"/>
              <a:gd name="connsiteY12" fmla="*/ 3028899 h 3304115"/>
              <a:gd name="connsiteX13" fmla="*/ 266600 w 2958021"/>
              <a:gd name="connsiteY13" fmla="*/ 2948101 h 3304115"/>
              <a:gd name="connsiteX14" fmla="*/ 461420 w 2958021"/>
              <a:gd name="connsiteY14" fmla="*/ 2120578 h 3304115"/>
              <a:gd name="connsiteX15" fmla="*/ 10577 w 2958021"/>
              <a:gd name="connsiteY15" fmla="*/ 2261614 h 3304115"/>
              <a:gd name="connsiteX16" fmla="*/ 277731 w 2958021"/>
              <a:gd name="connsiteY16" fmla="*/ 1645637 h 3304115"/>
              <a:gd name="connsiteX17" fmla="*/ 577943 w 2958021"/>
              <a:gd name="connsiteY17" fmla="*/ 1475273 h 3304115"/>
              <a:gd name="connsiteX18" fmla="*/ 728834 w 2958021"/>
              <a:gd name="connsiteY18" fmla="*/ 770316 h 3304115"/>
              <a:gd name="connsiteX19" fmla="*/ 0 w 2958021"/>
              <a:gd name="connsiteY19" fmla="*/ 1200388 h 3304115"/>
              <a:gd name="connsiteX20" fmla="*/ 381226 w 2958021"/>
              <a:gd name="connsiteY20" fmla="*/ 247776 h 3304115"/>
              <a:gd name="connsiteX21" fmla="*/ 1294723 w 2958021"/>
              <a:gd name="connsiteY21" fmla="*/ 121915 h 3304115"/>
              <a:gd name="connsiteX22" fmla="*/ 1803671 w 2958021"/>
              <a:gd name="connsiteY22" fmla="*/ 125222 h 3304115"/>
              <a:gd name="connsiteX23" fmla="*/ 2462087 w 2958021"/>
              <a:gd name="connsiteY23" fmla="*/ 84357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8848 w 2958021"/>
              <a:gd name="connsiteY10" fmla="*/ 3304115 h 3304115"/>
              <a:gd name="connsiteX11" fmla="*/ 374649 w 2958021"/>
              <a:gd name="connsiteY11" fmla="*/ 3028899 h 3304115"/>
              <a:gd name="connsiteX12" fmla="*/ 266600 w 2958021"/>
              <a:gd name="connsiteY12" fmla="*/ 2948101 h 3304115"/>
              <a:gd name="connsiteX13" fmla="*/ 461420 w 2958021"/>
              <a:gd name="connsiteY13" fmla="*/ 2120578 h 3304115"/>
              <a:gd name="connsiteX14" fmla="*/ 10577 w 2958021"/>
              <a:gd name="connsiteY14" fmla="*/ 2261614 h 3304115"/>
              <a:gd name="connsiteX15" fmla="*/ 277731 w 2958021"/>
              <a:gd name="connsiteY15" fmla="*/ 1645637 h 3304115"/>
              <a:gd name="connsiteX16" fmla="*/ 577943 w 2958021"/>
              <a:gd name="connsiteY16" fmla="*/ 1475273 h 3304115"/>
              <a:gd name="connsiteX17" fmla="*/ 728834 w 2958021"/>
              <a:gd name="connsiteY17" fmla="*/ 770316 h 3304115"/>
              <a:gd name="connsiteX18" fmla="*/ 0 w 2958021"/>
              <a:gd name="connsiteY18" fmla="*/ 1200388 h 3304115"/>
              <a:gd name="connsiteX19" fmla="*/ 381226 w 2958021"/>
              <a:gd name="connsiteY19" fmla="*/ 247776 h 3304115"/>
              <a:gd name="connsiteX20" fmla="*/ 1294723 w 2958021"/>
              <a:gd name="connsiteY20" fmla="*/ 121915 h 3304115"/>
              <a:gd name="connsiteX21" fmla="*/ 1803671 w 2958021"/>
              <a:gd name="connsiteY21" fmla="*/ 125222 h 3304115"/>
              <a:gd name="connsiteX22" fmla="*/ 2462087 w 2958021"/>
              <a:gd name="connsiteY22" fmla="*/ 84357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8848 w 2958021"/>
              <a:gd name="connsiteY10" fmla="*/ 3304115 h 3304115"/>
              <a:gd name="connsiteX11" fmla="*/ 374649 w 2958021"/>
              <a:gd name="connsiteY11" fmla="*/ 3028899 h 3304115"/>
              <a:gd name="connsiteX12" fmla="*/ 266600 w 2958021"/>
              <a:gd name="connsiteY12" fmla="*/ 2948101 h 3304115"/>
              <a:gd name="connsiteX13" fmla="*/ 461420 w 2958021"/>
              <a:gd name="connsiteY13" fmla="*/ 2120578 h 3304115"/>
              <a:gd name="connsiteX14" fmla="*/ 10577 w 2958021"/>
              <a:gd name="connsiteY14" fmla="*/ 2261614 h 3304115"/>
              <a:gd name="connsiteX15" fmla="*/ 277731 w 2958021"/>
              <a:gd name="connsiteY15" fmla="*/ 1645637 h 3304115"/>
              <a:gd name="connsiteX16" fmla="*/ 577943 w 2958021"/>
              <a:gd name="connsiteY16" fmla="*/ 1475273 h 3304115"/>
              <a:gd name="connsiteX17" fmla="*/ 728834 w 2958021"/>
              <a:gd name="connsiteY17" fmla="*/ 770316 h 3304115"/>
              <a:gd name="connsiteX18" fmla="*/ 0 w 2958021"/>
              <a:gd name="connsiteY18" fmla="*/ 1200388 h 3304115"/>
              <a:gd name="connsiteX19" fmla="*/ 381226 w 2958021"/>
              <a:gd name="connsiteY19" fmla="*/ 247776 h 3304115"/>
              <a:gd name="connsiteX20" fmla="*/ 1294723 w 2958021"/>
              <a:gd name="connsiteY20" fmla="*/ 121915 h 3304115"/>
              <a:gd name="connsiteX21" fmla="*/ 1803671 w 2958021"/>
              <a:gd name="connsiteY21" fmla="*/ 125222 h 3304115"/>
              <a:gd name="connsiteX22" fmla="*/ 2462087 w 2958021"/>
              <a:gd name="connsiteY22" fmla="*/ 84357 h 3304115"/>
              <a:gd name="connsiteX0" fmla="*/ 2462087 w 2958021"/>
              <a:gd name="connsiteY0" fmla="*/ 84357 h 3341434"/>
              <a:gd name="connsiteX1" fmla="*/ 2955586 w 2958021"/>
              <a:gd name="connsiteY1" fmla="*/ 0 h 3341434"/>
              <a:gd name="connsiteX2" fmla="*/ 2629066 w 2958021"/>
              <a:gd name="connsiteY2" fmla="*/ 607520 h 3341434"/>
              <a:gd name="connsiteX3" fmla="*/ 2131388 w 2958021"/>
              <a:gd name="connsiteY3" fmla="*/ 744892 h 3341434"/>
              <a:gd name="connsiteX4" fmla="*/ 1511469 w 2958021"/>
              <a:gd name="connsiteY4" fmla="*/ 752132 h 3341434"/>
              <a:gd name="connsiteX5" fmla="*/ 1370830 w 2958021"/>
              <a:gd name="connsiteY5" fmla="*/ 1470314 h 3341434"/>
              <a:gd name="connsiteX6" fmla="*/ 2441648 w 2958021"/>
              <a:gd name="connsiteY6" fmla="*/ 1279266 h 3341434"/>
              <a:gd name="connsiteX7" fmla="*/ 2136623 w 2958021"/>
              <a:gd name="connsiteY7" fmla="*/ 1938788 h 3341434"/>
              <a:gd name="connsiteX8" fmla="*/ 1484634 w 2958021"/>
              <a:gd name="connsiteY8" fmla="*/ 2090512 h 3341434"/>
              <a:gd name="connsiteX9" fmla="*/ 1254781 w 2958021"/>
              <a:gd name="connsiteY9" fmla="*/ 2088032 h 3341434"/>
              <a:gd name="connsiteX10" fmla="*/ 1028848 w 2958021"/>
              <a:gd name="connsiteY10" fmla="*/ 3304115 h 3341434"/>
              <a:gd name="connsiteX11" fmla="*/ 266600 w 2958021"/>
              <a:gd name="connsiteY11" fmla="*/ 2948101 h 3341434"/>
              <a:gd name="connsiteX12" fmla="*/ 461420 w 2958021"/>
              <a:gd name="connsiteY12" fmla="*/ 2120578 h 3341434"/>
              <a:gd name="connsiteX13" fmla="*/ 10577 w 2958021"/>
              <a:gd name="connsiteY13" fmla="*/ 2261614 h 3341434"/>
              <a:gd name="connsiteX14" fmla="*/ 277731 w 2958021"/>
              <a:gd name="connsiteY14" fmla="*/ 1645637 h 3341434"/>
              <a:gd name="connsiteX15" fmla="*/ 577943 w 2958021"/>
              <a:gd name="connsiteY15" fmla="*/ 1475273 h 3341434"/>
              <a:gd name="connsiteX16" fmla="*/ 728834 w 2958021"/>
              <a:gd name="connsiteY16" fmla="*/ 770316 h 3341434"/>
              <a:gd name="connsiteX17" fmla="*/ 0 w 2958021"/>
              <a:gd name="connsiteY17" fmla="*/ 1200388 h 3341434"/>
              <a:gd name="connsiteX18" fmla="*/ 381226 w 2958021"/>
              <a:gd name="connsiteY18" fmla="*/ 247776 h 3341434"/>
              <a:gd name="connsiteX19" fmla="*/ 1294723 w 2958021"/>
              <a:gd name="connsiteY19" fmla="*/ 121915 h 3341434"/>
              <a:gd name="connsiteX20" fmla="*/ 1803671 w 2958021"/>
              <a:gd name="connsiteY20" fmla="*/ 125222 h 3341434"/>
              <a:gd name="connsiteX21" fmla="*/ 2462087 w 2958021"/>
              <a:gd name="connsiteY21" fmla="*/ 84357 h 3341434"/>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8848 w 2958021"/>
              <a:gd name="connsiteY10" fmla="*/ 3304115 h 3304115"/>
              <a:gd name="connsiteX11" fmla="*/ 266600 w 2958021"/>
              <a:gd name="connsiteY11" fmla="*/ 2948101 h 3304115"/>
              <a:gd name="connsiteX12" fmla="*/ 461420 w 2958021"/>
              <a:gd name="connsiteY12" fmla="*/ 2120578 h 3304115"/>
              <a:gd name="connsiteX13" fmla="*/ 10577 w 2958021"/>
              <a:gd name="connsiteY13" fmla="*/ 2261614 h 3304115"/>
              <a:gd name="connsiteX14" fmla="*/ 277731 w 2958021"/>
              <a:gd name="connsiteY14" fmla="*/ 1645637 h 3304115"/>
              <a:gd name="connsiteX15" fmla="*/ 577943 w 2958021"/>
              <a:gd name="connsiteY15" fmla="*/ 1475273 h 3304115"/>
              <a:gd name="connsiteX16" fmla="*/ 728834 w 2958021"/>
              <a:gd name="connsiteY16" fmla="*/ 770316 h 3304115"/>
              <a:gd name="connsiteX17" fmla="*/ 0 w 2958021"/>
              <a:gd name="connsiteY17" fmla="*/ 1200388 h 3304115"/>
              <a:gd name="connsiteX18" fmla="*/ 381226 w 2958021"/>
              <a:gd name="connsiteY18" fmla="*/ 247776 h 3304115"/>
              <a:gd name="connsiteX19" fmla="*/ 1294723 w 2958021"/>
              <a:gd name="connsiteY19" fmla="*/ 121915 h 3304115"/>
              <a:gd name="connsiteX20" fmla="*/ 1803671 w 2958021"/>
              <a:gd name="connsiteY20" fmla="*/ 125222 h 3304115"/>
              <a:gd name="connsiteX21" fmla="*/ 2462087 w 2958021"/>
              <a:gd name="connsiteY21" fmla="*/ 84357 h 3304115"/>
              <a:gd name="connsiteX0" fmla="*/ 2462087 w 2958021"/>
              <a:gd name="connsiteY0" fmla="*/ 84357 h 3294590"/>
              <a:gd name="connsiteX1" fmla="*/ 2955586 w 2958021"/>
              <a:gd name="connsiteY1" fmla="*/ 0 h 3294590"/>
              <a:gd name="connsiteX2" fmla="*/ 2629066 w 2958021"/>
              <a:gd name="connsiteY2" fmla="*/ 607520 h 3294590"/>
              <a:gd name="connsiteX3" fmla="*/ 2131388 w 2958021"/>
              <a:gd name="connsiteY3" fmla="*/ 744892 h 3294590"/>
              <a:gd name="connsiteX4" fmla="*/ 1511469 w 2958021"/>
              <a:gd name="connsiteY4" fmla="*/ 752132 h 3294590"/>
              <a:gd name="connsiteX5" fmla="*/ 1370830 w 2958021"/>
              <a:gd name="connsiteY5" fmla="*/ 1470314 h 3294590"/>
              <a:gd name="connsiteX6" fmla="*/ 2441648 w 2958021"/>
              <a:gd name="connsiteY6" fmla="*/ 1279266 h 3294590"/>
              <a:gd name="connsiteX7" fmla="*/ 2136623 w 2958021"/>
              <a:gd name="connsiteY7" fmla="*/ 1938788 h 3294590"/>
              <a:gd name="connsiteX8" fmla="*/ 1484634 w 2958021"/>
              <a:gd name="connsiteY8" fmla="*/ 2090512 h 3294590"/>
              <a:gd name="connsiteX9" fmla="*/ 1254781 w 2958021"/>
              <a:gd name="connsiteY9" fmla="*/ 2088032 h 3294590"/>
              <a:gd name="connsiteX10" fmla="*/ 1124098 w 2958021"/>
              <a:gd name="connsiteY10" fmla="*/ 3294590 h 3294590"/>
              <a:gd name="connsiteX11" fmla="*/ 266600 w 2958021"/>
              <a:gd name="connsiteY11" fmla="*/ 2948101 h 3294590"/>
              <a:gd name="connsiteX12" fmla="*/ 461420 w 2958021"/>
              <a:gd name="connsiteY12" fmla="*/ 2120578 h 3294590"/>
              <a:gd name="connsiteX13" fmla="*/ 10577 w 2958021"/>
              <a:gd name="connsiteY13" fmla="*/ 2261614 h 3294590"/>
              <a:gd name="connsiteX14" fmla="*/ 277731 w 2958021"/>
              <a:gd name="connsiteY14" fmla="*/ 1645637 h 3294590"/>
              <a:gd name="connsiteX15" fmla="*/ 577943 w 2958021"/>
              <a:gd name="connsiteY15" fmla="*/ 1475273 h 3294590"/>
              <a:gd name="connsiteX16" fmla="*/ 728834 w 2958021"/>
              <a:gd name="connsiteY16" fmla="*/ 770316 h 3294590"/>
              <a:gd name="connsiteX17" fmla="*/ 0 w 2958021"/>
              <a:gd name="connsiteY17" fmla="*/ 1200388 h 3294590"/>
              <a:gd name="connsiteX18" fmla="*/ 381226 w 2958021"/>
              <a:gd name="connsiteY18" fmla="*/ 247776 h 3294590"/>
              <a:gd name="connsiteX19" fmla="*/ 1294723 w 2958021"/>
              <a:gd name="connsiteY19" fmla="*/ 121915 h 3294590"/>
              <a:gd name="connsiteX20" fmla="*/ 1803671 w 2958021"/>
              <a:gd name="connsiteY20" fmla="*/ 125222 h 3294590"/>
              <a:gd name="connsiteX21" fmla="*/ 2462087 w 2958021"/>
              <a:gd name="connsiteY21" fmla="*/ 84357 h 3294590"/>
              <a:gd name="connsiteX0" fmla="*/ 2462087 w 2958021"/>
              <a:gd name="connsiteY0" fmla="*/ 84357 h 3294590"/>
              <a:gd name="connsiteX1" fmla="*/ 2955586 w 2958021"/>
              <a:gd name="connsiteY1" fmla="*/ 0 h 3294590"/>
              <a:gd name="connsiteX2" fmla="*/ 2629066 w 2958021"/>
              <a:gd name="connsiteY2" fmla="*/ 607520 h 3294590"/>
              <a:gd name="connsiteX3" fmla="*/ 2131388 w 2958021"/>
              <a:gd name="connsiteY3" fmla="*/ 744892 h 3294590"/>
              <a:gd name="connsiteX4" fmla="*/ 1511469 w 2958021"/>
              <a:gd name="connsiteY4" fmla="*/ 752132 h 3294590"/>
              <a:gd name="connsiteX5" fmla="*/ 1370830 w 2958021"/>
              <a:gd name="connsiteY5" fmla="*/ 1470314 h 3294590"/>
              <a:gd name="connsiteX6" fmla="*/ 2441648 w 2958021"/>
              <a:gd name="connsiteY6" fmla="*/ 1279266 h 3294590"/>
              <a:gd name="connsiteX7" fmla="*/ 2136623 w 2958021"/>
              <a:gd name="connsiteY7" fmla="*/ 1938788 h 3294590"/>
              <a:gd name="connsiteX8" fmla="*/ 1484634 w 2958021"/>
              <a:gd name="connsiteY8" fmla="*/ 2090512 h 3294590"/>
              <a:gd name="connsiteX9" fmla="*/ 1254781 w 2958021"/>
              <a:gd name="connsiteY9" fmla="*/ 2088032 h 3294590"/>
              <a:gd name="connsiteX10" fmla="*/ 1124098 w 2958021"/>
              <a:gd name="connsiteY10" fmla="*/ 3294590 h 3294590"/>
              <a:gd name="connsiteX11" fmla="*/ 266600 w 2958021"/>
              <a:gd name="connsiteY11" fmla="*/ 2948101 h 3294590"/>
              <a:gd name="connsiteX12" fmla="*/ 461420 w 2958021"/>
              <a:gd name="connsiteY12" fmla="*/ 2120578 h 3294590"/>
              <a:gd name="connsiteX13" fmla="*/ 10577 w 2958021"/>
              <a:gd name="connsiteY13" fmla="*/ 2261614 h 3294590"/>
              <a:gd name="connsiteX14" fmla="*/ 277731 w 2958021"/>
              <a:gd name="connsiteY14" fmla="*/ 1645637 h 3294590"/>
              <a:gd name="connsiteX15" fmla="*/ 577943 w 2958021"/>
              <a:gd name="connsiteY15" fmla="*/ 1475273 h 3294590"/>
              <a:gd name="connsiteX16" fmla="*/ 728834 w 2958021"/>
              <a:gd name="connsiteY16" fmla="*/ 770316 h 3294590"/>
              <a:gd name="connsiteX17" fmla="*/ 0 w 2958021"/>
              <a:gd name="connsiteY17" fmla="*/ 1200388 h 3294590"/>
              <a:gd name="connsiteX18" fmla="*/ 381226 w 2958021"/>
              <a:gd name="connsiteY18" fmla="*/ 247776 h 3294590"/>
              <a:gd name="connsiteX19" fmla="*/ 1294723 w 2958021"/>
              <a:gd name="connsiteY19" fmla="*/ 121915 h 3294590"/>
              <a:gd name="connsiteX20" fmla="*/ 1803671 w 2958021"/>
              <a:gd name="connsiteY20" fmla="*/ 125222 h 3294590"/>
              <a:gd name="connsiteX21" fmla="*/ 2462087 w 2958021"/>
              <a:gd name="connsiteY21" fmla="*/ 84357 h 3294590"/>
              <a:gd name="connsiteX0" fmla="*/ 2462087 w 2958021"/>
              <a:gd name="connsiteY0" fmla="*/ 84357 h 3275540"/>
              <a:gd name="connsiteX1" fmla="*/ 2955586 w 2958021"/>
              <a:gd name="connsiteY1" fmla="*/ 0 h 3275540"/>
              <a:gd name="connsiteX2" fmla="*/ 2629066 w 2958021"/>
              <a:gd name="connsiteY2" fmla="*/ 607520 h 3275540"/>
              <a:gd name="connsiteX3" fmla="*/ 2131388 w 2958021"/>
              <a:gd name="connsiteY3" fmla="*/ 744892 h 3275540"/>
              <a:gd name="connsiteX4" fmla="*/ 1511469 w 2958021"/>
              <a:gd name="connsiteY4" fmla="*/ 752132 h 3275540"/>
              <a:gd name="connsiteX5" fmla="*/ 1370830 w 2958021"/>
              <a:gd name="connsiteY5" fmla="*/ 1470314 h 3275540"/>
              <a:gd name="connsiteX6" fmla="*/ 2441648 w 2958021"/>
              <a:gd name="connsiteY6" fmla="*/ 1279266 h 3275540"/>
              <a:gd name="connsiteX7" fmla="*/ 2136623 w 2958021"/>
              <a:gd name="connsiteY7" fmla="*/ 1938788 h 3275540"/>
              <a:gd name="connsiteX8" fmla="*/ 1484634 w 2958021"/>
              <a:gd name="connsiteY8" fmla="*/ 2090512 h 3275540"/>
              <a:gd name="connsiteX9" fmla="*/ 1254781 w 2958021"/>
              <a:gd name="connsiteY9" fmla="*/ 2088032 h 3275540"/>
              <a:gd name="connsiteX10" fmla="*/ 1092348 w 2958021"/>
              <a:gd name="connsiteY10" fmla="*/ 3275540 h 3275540"/>
              <a:gd name="connsiteX11" fmla="*/ 266600 w 2958021"/>
              <a:gd name="connsiteY11" fmla="*/ 2948101 h 3275540"/>
              <a:gd name="connsiteX12" fmla="*/ 461420 w 2958021"/>
              <a:gd name="connsiteY12" fmla="*/ 2120578 h 3275540"/>
              <a:gd name="connsiteX13" fmla="*/ 10577 w 2958021"/>
              <a:gd name="connsiteY13" fmla="*/ 2261614 h 3275540"/>
              <a:gd name="connsiteX14" fmla="*/ 277731 w 2958021"/>
              <a:gd name="connsiteY14" fmla="*/ 1645637 h 3275540"/>
              <a:gd name="connsiteX15" fmla="*/ 577943 w 2958021"/>
              <a:gd name="connsiteY15" fmla="*/ 1475273 h 3275540"/>
              <a:gd name="connsiteX16" fmla="*/ 728834 w 2958021"/>
              <a:gd name="connsiteY16" fmla="*/ 770316 h 3275540"/>
              <a:gd name="connsiteX17" fmla="*/ 0 w 2958021"/>
              <a:gd name="connsiteY17" fmla="*/ 1200388 h 3275540"/>
              <a:gd name="connsiteX18" fmla="*/ 381226 w 2958021"/>
              <a:gd name="connsiteY18" fmla="*/ 247776 h 3275540"/>
              <a:gd name="connsiteX19" fmla="*/ 1294723 w 2958021"/>
              <a:gd name="connsiteY19" fmla="*/ 121915 h 3275540"/>
              <a:gd name="connsiteX20" fmla="*/ 1803671 w 2958021"/>
              <a:gd name="connsiteY20" fmla="*/ 125222 h 3275540"/>
              <a:gd name="connsiteX21" fmla="*/ 2462087 w 2958021"/>
              <a:gd name="connsiteY21" fmla="*/ 84357 h 3275540"/>
              <a:gd name="connsiteX0" fmla="*/ 2462087 w 2958021"/>
              <a:gd name="connsiteY0" fmla="*/ 84357 h 3275540"/>
              <a:gd name="connsiteX1" fmla="*/ 2955586 w 2958021"/>
              <a:gd name="connsiteY1" fmla="*/ 0 h 3275540"/>
              <a:gd name="connsiteX2" fmla="*/ 2629066 w 2958021"/>
              <a:gd name="connsiteY2" fmla="*/ 607520 h 3275540"/>
              <a:gd name="connsiteX3" fmla="*/ 2131388 w 2958021"/>
              <a:gd name="connsiteY3" fmla="*/ 744892 h 3275540"/>
              <a:gd name="connsiteX4" fmla="*/ 1511469 w 2958021"/>
              <a:gd name="connsiteY4" fmla="*/ 752132 h 3275540"/>
              <a:gd name="connsiteX5" fmla="*/ 1370830 w 2958021"/>
              <a:gd name="connsiteY5" fmla="*/ 1470314 h 3275540"/>
              <a:gd name="connsiteX6" fmla="*/ 2441648 w 2958021"/>
              <a:gd name="connsiteY6" fmla="*/ 1279266 h 3275540"/>
              <a:gd name="connsiteX7" fmla="*/ 2136623 w 2958021"/>
              <a:gd name="connsiteY7" fmla="*/ 1938788 h 3275540"/>
              <a:gd name="connsiteX8" fmla="*/ 1484634 w 2958021"/>
              <a:gd name="connsiteY8" fmla="*/ 2090512 h 3275540"/>
              <a:gd name="connsiteX9" fmla="*/ 1254781 w 2958021"/>
              <a:gd name="connsiteY9" fmla="*/ 2088032 h 3275540"/>
              <a:gd name="connsiteX10" fmla="*/ 1092348 w 2958021"/>
              <a:gd name="connsiteY10" fmla="*/ 3275540 h 3275540"/>
              <a:gd name="connsiteX11" fmla="*/ 266600 w 2958021"/>
              <a:gd name="connsiteY11" fmla="*/ 2948101 h 3275540"/>
              <a:gd name="connsiteX12" fmla="*/ 461420 w 2958021"/>
              <a:gd name="connsiteY12" fmla="*/ 2120578 h 3275540"/>
              <a:gd name="connsiteX13" fmla="*/ 10577 w 2958021"/>
              <a:gd name="connsiteY13" fmla="*/ 2261614 h 3275540"/>
              <a:gd name="connsiteX14" fmla="*/ 277731 w 2958021"/>
              <a:gd name="connsiteY14" fmla="*/ 1645637 h 3275540"/>
              <a:gd name="connsiteX15" fmla="*/ 577943 w 2958021"/>
              <a:gd name="connsiteY15" fmla="*/ 1475273 h 3275540"/>
              <a:gd name="connsiteX16" fmla="*/ 728834 w 2958021"/>
              <a:gd name="connsiteY16" fmla="*/ 770316 h 3275540"/>
              <a:gd name="connsiteX17" fmla="*/ 0 w 2958021"/>
              <a:gd name="connsiteY17" fmla="*/ 1200388 h 3275540"/>
              <a:gd name="connsiteX18" fmla="*/ 381226 w 2958021"/>
              <a:gd name="connsiteY18" fmla="*/ 247776 h 3275540"/>
              <a:gd name="connsiteX19" fmla="*/ 1294723 w 2958021"/>
              <a:gd name="connsiteY19" fmla="*/ 121915 h 3275540"/>
              <a:gd name="connsiteX20" fmla="*/ 1803671 w 2958021"/>
              <a:gd name="connsiteY20" fmla="*/ 125222 h 3275540"/>
              <a:gd name="connsiteX21" fmla="*/ 2462087 w 2958021"/>
              <a:gd name="connsiteY21" fmla="*/ 84357 h 3275540"/>
              <a:gd name="connsiteX0" fmla="*/ 2462087 w 2958021"/>
              <a:gd name="connsiteY0" fmla="*/ 84357 h 3275540"/>
              <a:gd name="connsiteX1" fmla="*/ 2955586 w 2958021"/>
              <a:gd name="connsiteY1" fmla="*/ 0 h 3275540"/>
              <a:gd name="connsiteX2" fmla="*/ 2629066 w 2958021"/>
              <a:gd name="connsiteY2" fmla="*/ 607520 h 3275540"/>
              <a:gd name="connsiteX3" fmla="*/ 2131388 w 2958021"/>
              <a:gd name="connsiteY3" fmla="*/ 744892 h 3275540"/>
              <a:gd name="connsiteX4" fmla="*/ 1511469 w 2958021"/>
              <a:gd name="connsiteY4" fmla="*/ 752132 h 3275540"/>
              <a:gd name="connsiteX5" fmla="*/ 1370830 w 2958021"/>
              <a:gd name="connsiteY5" fmla="*/ 1470314 h 3275540"/>
              <a:gd name="connsiteX6" fmla="*/ 2441648 w 2958021"/>
              <a:gd name="connsiteY6" fmla="*/ 1279266 h 3275540"/>
              <a:gd name="connsiteX7" fmla="*/ 2136623 w 2958021"/>
              <a:gd name="connsiteY7" fmla="*/ 1938788 h 3275540"/>
              <a:gd name="connsiteX8" fmla="*/ 1484634 w 2958021"/>
              <a:gd name="connsiteY8" fmla="*/ 2090512 h 3275540"/>
              <a:gd name="connsiteX9" fmla="*/ 1254781 w 2958021"/>
              <a:gd name="connsiteY9" fmla="*/ 2088032 h 3275540"/>
              <a:gd name="connsiteX10" fmla="*/ 1092348 w 2958021"/>
              <a:gd name="connsiteY10" fmla="*/ 3275540 h 3275540"/>
              <a:gd name="connsiteX11" fmla="*/ 266600 w 2958021"/>
              <a:gd name="connsiteY11" fmla="*/ 2948101 h 3275540"/>
              <a:gd name="connsiteX12" fmla="*/ 461420 w 2958021"/>
              <a:gd name="connsiteY12" fmla="*/ 2120578 h 3275540"/>
              <a:gd name="connsiteX13" fmla="*/ 10577 w 2958021"/>
              <a:gd name="connsiteY13" fmla="*/ 2261614 h 3275540"/>
              <a:gd name="connsiteX14" fmla="*/ 277731 w 2958021"/>
              <a:gd name="connsiteY14" fmla="*/ 1645637 h 3275540"/>
              <a:gd name="connsiteX15" fmla="*/ 577943 w 2958021"/>
              <a:gd name="connsiteY15" fmla="*/ 1475273 h 3275540"/>
              <a:gd name="connsiteX16" fmla="*/ 728834 w 2958021"/>
              <a:gd name="connsiteY16" fmla="*/ 770316 h 3275540"/>
              <a:gd name="connsiteX17" fmla="*/ 0 w 2958021"/>
              <a:gd name="connsiteY17" fmla="*/ 1200388 h 3275540"/>
              <a:gd name="connsiteX18" fmla="*/ 381226 w 2958021"/>
              <a:gd name="connsiteY18" fmla="*/ 247776 h 3275540"/>
              <a:gd name="connsiteX19" fmla="*/ 1294723 w 2958021"/>
              <a:gd name="connsiteY19" fmla="*/ 121915 h 3275540"/>
              <a:gd name="connsiteX20" fmla="*/ 1803671 w 2958021"/>
              <a:gd name="connsiteY20" fmla="*/ 125222 h 3275540"/>
              <a:gd name="connsiteX21" fmla="*/ 2462087 w 2958021"/>
              <a:gd name="connsiteY21" fmla="*/ 84357 h 3275540"/>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66600 w 2813542"/>
              <a:gd name="connsiteY11" fmla="*/ 2928506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66600 w 2813542"/>
              <a:gd name="connsiteY11" fmla="*/ 2928506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40245 w 2813542"/>
              <a:gd name="connsiteY11" fmla="*/ 2935095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53423 w 2813542"/>
              <a:gd name="connsiteY11" fmla="*/ 2938390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43539 w 2813542"/>
              <a:gd name="connsiteY11" fmla="*/ 2954862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06529"/>
              <a:gd name="connsiteX1" fmla="*/ 2808629 w 2813542"/>
              <a:gd name="connsiteY1" fmla="*/ 0 h 3206529"/>
              <a:gd name="connsiteX2" fmla="*/ 2629066 w 2813542"/>
              <a:gd name="connsiteY2" fmla="*/ 587925 h 3206529"/>
              <a:gd name="connsiteX3" fmla="*/ 2131388 w 2813542"/>
              <a:gd name="connsiteY3" fmla="*/ 725297 h 3206529"/>
              <a:gd name="connsiteX4" fmla="*/ 1511469 w 2813542"/>
              <a:gd name="connsiteY4" fmla="*/ 732537 h 3206529"/>
              <a:gd name="connsiteX5" fmla="*/ 1370830 w 2813542"/>
              <a:gd name="connsiteY5" fmla="*/ 1450719 h 3206529"/>
              <a:gd name="connsiteX6" fmla="*/ 2441648 w 2813542"/>
              <a:gd name="connsiteY6" fmla="*/ 1259671 h 3206529"/>
              <a:gd name="connsiteX7" fmla="*/ 2136623 w 2813542"/>
              <a:gd name="connsiteY7" fmla="*/ 1919193 h 3206529"/>
              <a:gd name="connsiteX8" fmla="*/ 1484634 w 2813542"/>
              <a:gd name="connsiteY8" fmla="*/ 2070917 h 3206529"/>
              <a:gd name="connsiteX9" fmla="*/ 1254781 w 2813542"/>
              <a:gd name="connsiteY9" fmla="*/ 2068437 h 3206529"/>
              <a:gd name="connsiteX10" fmla="*/ 1095643 w 2813542"/>
              <a:gd name="connsiteY10" fmla="*/ 3206529 h 3206529"/>
              <a:gd name="connsiteX11" fmla="*/ 243539 w 2813542"/>
              <a:gd name="connsiteY11" fmla="*/ 2954862 h 3206529"/>
              <a:gd name="connsiteX12" fmla="*/ 461420 w 2813542"/>
              <a:gd name="connsiteY12" fmla="*/ 2100983 h 3206529"/>
              <a:gd name="connsiteX13" fmla="*/ 10577 w 2813542"/>
              <a:gd name="connsiteY13" fmla="*/ 2242019 h 3206529"/>
              <a:gd name="connsiteX14" fmla="*/ 277731 w 2813542"/>
              <a:gd name="connsiteY14" fmla="*/ 1626042 h 3206529"/>
              <a:gd name="connsiteX15" fmla="*/ 577943 w 2813542"/>
              <a:gd name="connsiteY15" fmla="*/ 1455678 h 3206529"/>
              <a:gd name="connsiteX16" fmla="*/ 728834 w 2813542"/>
              <a:gd name="connsiteY16" fmla="*/ 750721 h 3206529"/>
              <a:gd name="connsiteX17" fmla="*/ 0 w 2813542"/>
              <a:gd name="connsiteY17" fmla="*/ 1180793 h 3206529"/>
              <a:gd name="connsiteX18" fmla="*/ 381226 w 2813542"/>
              <a:gd name="connsiteY18" fmla="*/ 228181 h 3206529"/>
              <a:gd name="connsiteX19" fmla="*/ 1294723 w 2813542"/>
              <a:gd name="connsiteY19" fmla="*/ 102320 h 3206529"/>
              <a:gd name="connsiteX20" fmla="*/ 1803671 w 2813542"/>
              <a:gd name="connsiteY20" fmla="*/ 105627 h 3206529"/>
              <a:gd name="connsiteX21" fmla="*/ 2462087 w 2813542"/>
              <a:gd name="connsiteY21" fmla="*/ 64762 h 3206529"/>
              <a:gd name="connsiteX0" fmla="*/ 2462087 w 2813542"/>
              <a:gd name="connsiteY0" fmla="*/ 64762 h 3206529"/>
              <a:gd name="connsiteX1" fmla="*/ 2808629 w 2813542"/>
              <a:gd name="connsiteY1" fmla="*/ 0 h 3206529"/>
              <a:gd name="connsiteX2" fmla="*/ 2629066 w 2813542"/>
              <a:gd name="connsiteY2" fmla="*/ 587925 h 3206529"/>
              <a:gd name="connsiteX3" fmla="*/ 2131388 w 2813542"/>
              <a:gd name="connsiteY3" fmla="*/ 725297 h 3206529"/>
              <a:gd name="connsiteX4" fmla="*/ 1511469 w 2813542"/>
              <a:gd name="connsiteY4" fmla="*/ 732537 h 3206529"/>
              <a:gd name="connsiteX5" fmla="*/ 1370830 w 2813542"/>
              <a:gd name="connsiteY5" fmla="*/ 1450719 h 3206529"/>
              <a:gd name="connsiteX6" fmla="*/ 2441648 w 2813542"/>
              <a:gd name="connsiteY6" fmla="*/ 1259671 h 3206529"/>
              <a:gd name="connsiteX7" fmla="*/ 2136623 w 2813542"/>
              <a:gd name="connsiteY7" fmla="*/ 1919193 h 3206529"/>
              <a:gd name="connsiteX8" fmla="*/ 1484634 w 2813542"/>
              <a:gd name="connsiteY8" fmla="*/ 2070917 h 3206529"/>
              <a:gd name="connsiteX9" fmla="*/ 1254781 w 2813542"/>
              <a:gd name="connsiteY9" fmla="*/ 2068437 h 3206529"/>
              <a:gd name="connsiteX10" fmla="*/ 1095643 w 2813542"/>
              <a:gd name="connsiteY10" fmla="*/ 3206529 h 3206529"/>
              <a:gd name="connsiteX11" fmla="*/ 243539 w 2813542"/>
              <a:gd name="connsiteY11" fmla="*/ 2954862 h 3206529"/>
              <a:gd name="connsiteX12" fmla="*/ 461420 w 2813542"/>
              <a:gd name="connsiteY12" fmla="*/ 2100983 h 3206529"/>
              <a:gd name="connsiteX13" fmla="*/ 10577 w 2813542"/>
              <a:gd name="connsiteY13" fmla="*/ 2242019 h 3206529"/>
              <a:gd name="connsiteX14" fmla="*/ 277731 w 2813542"/>
              <a:gd name="connsiteY14" fmla="*/ 1626042 h 3206529"/>
              <a:gd name="connsiteX15" fmla="*/ 577943 w 2813542"/>
              <a:gd name="connsiteY15" fmla="*/ 1455678 h 3206529"/>
              <a:gd name="connsiteX16" fmla="*/ 728834 w 2813542"/>
              <a:gd name="connsiteY16" fmla="*/ 750721 h 3206529"/>
              <a:gd name="connsiteX17" fmla="*/ 0 w 2813542"/>
              <a:gd name="connsiteY17" fmla="*/ 1180793 h 3206529"/>
              <a:gd name="connsiteX18" fmla="*/ 381226 w 2813542"/>
              <a:gd name="connsiteY18" fmla="*/ 228181 h 3206529"/>
              <a:gd name="connsiteX19" fmla="*/ 1294723 w 2813542"/>
              <a:gd name="connsiteY19" fmla="*/ 102320 h 3206529"/>
              <a:gd name="connsiteX20" fmla="*/ 1803671 w 2813542"/>
              <a:gd name="connsiteY20" fmla="*/ 105627 h 3206529"/>
              <a:gd name="connsiteX21" fmla="*/ 2462087 w 2813542"/>
              <a:gd name="connsiteY21" fmla="*/ 64762 h 3206529"/>
              <a:gd name="connsiteX0" fmla="*/ 2462087 w 2813542"/>
              <a:gd name="connsiteY0" fmla="*/ 64762 h 3206529"/>
              <a:gd name="connsiteX1" fmla="*/ 2808629 w 2813542"/>
              <a:gd name="connsiteY1" fmla="*/ 0 h 3206529"/>
              <a:gd name="connsiteX2" fmla="*/ 2629066 w 2813542"/>
              <a:gd name="connsiteY2" fmla="*/ 587925 h 3206529"/>
              <a:gd name="connsiteX3" fmla="*/ 2131388 w 2813542"/>
              <a:gd name="connsiteY3" fmla="*/ 725297 h 3206529"/>
              <a:gd name="connsiteX4" fmla="*/ 1511469 w 2813542"/>
              <a:gd name="connsiteY4" fmla="*/ 732537 h 3206529"/>
              <a:gd name="connsiteX5" fmla="*/ 1370830 w 2813542"/>
              <a:gd name="connsiteY5" fmla="*/ 1450719 h 3206529"/>
              <a:gd name="connsiteX6" fmla="*/ 2441648 w 2813542"/>
              <a:gd name="connsiteY6" fmla="*/ 1259671 h 3206529"/>
              <a:gd name="connsiteX7" fmla="*/ 2136623 w 2813542"/>
              <a:gd name="connsiteY7" fmla="*/ 1919193 h 3206529"/>
              <a:gd name="connsiteX8" fmla="*/ 1484634 w 2813542"/>
              <a:gd name="connsiteY8" fmla="*/ 2070917 h 3206529"/>
              <a:gd name="connsiteX9" fmla="*/ 1254781 w 2813542"/>
              <a:gd name="connsiteY9" fmla="*/ 2068437 h 3206529"/>
              <a:gd name="connsiteX10" fmla="*/ 1095643 w 2813542"/>
              <a:gd name="connsiteY10" fmla="*/ 3206529 h 3206529"/>
              <a:gd name="connsiteX11" fmla="*/ 243539 w 2813542"/>
              <a:gd name="connsiteY11" fmla="*/ 2954862 h 3206529"/>
              <a:gd name="connsiteX12" fmla="*/ 461420 w 2813542"/>
              <a:gd name="connsiteY12" fmla="*/ 2100983 h 3206529"/>
              <a:gd name="connsiteX13" fmla="*/ 10577 w 2813542"/>
              <a:gd name="connsiteY13" fmla="*/ 2242019 h 3206529"/>
              <a:gd name="connsiteX14" fmla="*/ 277731 w 2813542"/>
              <a:gd name="connsiteY14" fmla="*/ 1626042 h 3206529"/>
              <a:gd name="connsiteX15" fmla="*/ 577943 w 2813542"/>
              <a:gd name="connsiteY15" fmla="*/ 1455678 h 3206529"/>
              <a:gd name="connsiteX16" fmla="*/ 728834 w 2813542"/>
              <a:gd name="connsiteY16" fmla="*/ 750721 h 3206529"/>
              <a:gd name="connsiteX17" fmla="*/ 0 w 2813542"/>
              <a:gd name="connsiteY17" fmla="*/ 1180793 h 3206529"/>
              <a:gd name="connsiteX18" fmla="*/ 381226 w 2813542"/>
              <a:gd name="connsiteY18" fmla="*/ 228181 h 3206529"/>
              <a:gd name="connsiteX19" fmla="*/ 1294723 w 2813542"/>
              <a:gd name="connsiteY19" fmla="*/ 102320 h 3206529"/>
              <a:gd name="connsiteX20" fmla="*/ 1803671 w 2813542"/>
              <a:gd name="connsiteY20" fmla="*/ 105627 h 3206529"/>
              <a:gd name="connsiteX21" fmla="*/ 2462087 w 2813542"/>
              <a:gd name="connsiteY21" fmla="*/ 64762 h 3206529"/>
              <a:gd name="connsiteX0" fmla="*/ 2462087 w 2813542"/>
              <a:gd name="connsiteY0" fmla="*/ 64762 h 3206529"/>
              <a:gd name="connsiteX1" fmla="*/ 2808629 w 2813542"/>
              <a:gd name="connsiteY1" fmla="*/ 0 h 3206529"/>
              <a:gd name="connsiteX2" fmla="*/ 2629066 w 2813542"/>
              <a:gd name="connsiteY2" fmla="*/ 587925 h 3206529"/>
              <a:gd name="connsiteX3" fmla="*/ 2131388 w 2813542"/>
              <a:gd name="connsiteY3" fmla="*/ 725297 h 3206529"/>
              <a:gd name="connsiteX4" fmla="*/ 1511469 w 2813542"/>
              <a:gd name="connsiteY4" fmla="*/ 732537 h 3206529"/>
              <a:gd name="connsiteX5" fmla="*/ 1370830 w 2813542"/>
              <a:gd name="connsiteY5" fmla="*/ 1450719 h 3206529"/>
              <a:gd name="connsiteX6" fmla="*/ 2441648 w 2813542"/>
              <a:gd name="connsiteY6" fmla="*/ 1259671 h 3206529"/>
              <a:gd name="connsiteX7" fmla="*/ 2136623 w 2813542"/>
              <a:gd name="connsiteY7" fmla="*/ 1919193 h 3206529"/>
              <a:gd name="connsiteX8" fmla="*/ 1484634 w 2813542"/>
              <a:gd name="connsiteY8" fmla="*/ 2070917 h 3206529"/>
              <a:gd name="connsiteX9" fmla="*/ 1254781 w 2813542"/>
              <a:gd name="connsiteY9" fmla="*/ 2068437 h 3206529"/>
              <a:gd name="connsiteX10" fmla="*/ 1095643 w 2813542"/>
              <a:gd name="connsiteY10" fmla="*/ 3206529 h 3206529"/>
              <a:gd name="connsiteX11" fmla="*/ 243539 w 2813542"/>
              <a:gd name="connsiteY11" fmla="*/ 2954862 h 3206529"/>
              <a:gd name="connsiteX12" fmla="*/ 461420 w 2813542"/>
              <a:gd name="connsiteY12" fmla="*/ 2100983 h 3206529"/>
              <a:gd name="connsiteX13" fmla="*/ 10577 w 2813542"/>
              <a:gd name="connsiteY13" fmla="*/ 2242019 h 3206529"/>
              <a:gd name="connsiteX14" fmla="*/ 277731 w 2813542"/>
              <a:gd name="connsiteY14" fmla="*/ 1626042 h 3206529"/>
              <a:gd name="connsiteX15" fmla="*/ 577943 w 2813542"/>
              <a:gd name="connsiteY15" fmla="*/ 1455678 h 3206529"/>
              <a:gd name="connsiteX16" fmla="*/ 728834 w 2813542"/>
              <a:gd name="connsiteY16" fmla="*/ 750721 h 3206529"/>
              <a:gd name="connsiteX17" fmla="*/ 0 w 2813542"/>
              <a:gd name="connsiteY17" fmla="*/ 1180793 h 3206529"/>
              <a:gd name="connsiteX18" fmla="*/ 381226 w 2813542"/>
              <a:gd name="connsiteY18" fmla="*/ 228181 h 3206529"/>
              <a:gd name="connsiteX19" fmla="*/ 1294723 w 2813542"/>
              <a:gd name="connsiteY19" fmla="*/ 102320 h 3206529"/>
              <a:gd name="connsiteX20" fmla="*/ 1803671 w 2813542"/>
              <a:gd name="connsiteY20" fmla="*/ 105627 h 3206529"/>
              <a:gd name="connsiteX21" fmla="*/ 2462087 w 2813542"/>
              <a:gd name="connsiteY21" fmla="*/ 64762 h 3206529"/>
              <a:gd name="connsiteX0" fmla="*/ 2462087 w 2815273"/>
              <a:gd name="connsiteY0" fmla="*/ 64762 h 3206529"/>
              <a:gd name="connsiteX1" fmla="*/ 2808629 w 2815273"/>
              <a:gd name="connsiteY1" fmla="*/ 0 h 3206529"/>
              <a:gd name="connsiteX2" fmla="*/ 2629066 w 2815273"/>
              <a:gd name="connsiteY2" fmla="*/ 587925 h 3206529"/>
              <a:gd name="connsiteX3" fmla="*/ 2131388 w 2815273"/>
              <a:gd name="connsiteY3" fmla="*/ 725297 h 3206529"/>
              <a:gd name="connsiteX4" fmla="*/ 1511469 w 2815273"/>
              <a:gd name="connsiteY4" fmla="*/ 732537 h 3206529"/>
              <a:gd name="connsiteX5" fmla="*/ 1370830 w 2815273"/>
              <a:gd name="connsiteY5" fmla="*/ 1450719 h 3206529"/>
              <a:gd name="connsiteX6" fmla="*/ 2441648 w 2815273"/>
              <a:gd name="connsiteY6" fmla="*/ 1259671 h 3206529"/>
              <a:gd name="connsiteX7" fmla="*/ 2136623 w 2815273"/>
              <a:gd name="connsiteY7" fmla="*/ 1919193 h 3206529"/>
              <a:gd name="connsiteX8" fmla="*/ 1484634 w 2815273"/>
              <a:gd name="connsiteY8" fmla="*/ 2070917 h 3206529"/>
              <a:gd name="connsiteX9" fmla="*/ 1254781 w 2815273"/>
              <a:gd name="connsiteY9" fmla="*/ 2068437 h 3206529"/>
              <a:gd name="connsiteX10" fmla="*/ 1095643 w 2815273"/>
              <a:gd name="connsiteY10" fmla="*/ 3206529 h 3206529"/>
              <a:gd name="connsiteX11" fmla="*/ 243539 w 2815273"/>
              <a:gd name="connsiteY11" fmla="*/ 2954862 h 3206529"/>
              <a:gd name="connsiteX12" fmla="*/ 461420 w 2815273"/>
              <a:gd name="connsiteY12" fmla="*/ 2100983 h 3206529"/>
              <a:gd name="connsiteX13" fmla="*/ 10577 w 2815273"/>
              <a:gd name="connsiteY13" fmla="*/ 2242019 h 3206529"/>
              <a:gd name="connsiteX14" fmla="*/ 277731 w 2815273"/>
              <a:gd name="connsiteY14" fmla="*/ 1626042 h 3206529"/>
              <a:gd name="connsiteX15" fmla="*/ 577943 w 2815273"/>
              <a:gd name="connsiteY15" fmla="*/ 1455678 h 3206529"/>
              <a:gd name="connsiteX16" fmla="*/ 728834 w 2815273"/>
              <a:gd name="connsiteY16" fmla="*/ 750721 h 3206529"/>
              <a:gd name="connsiteX17" fmla="*/ 0 w 2815273"/>
              <a:gd name="connsiteY17" fmla="*/ 1180793 h 3206529"/>
              <a:gd name="connsiteX18" fmla="*/ 381226 w 2815273"/>
              <a:gd name="connsiteY18" fmla="*/ 228181 h 3206529"/>
              <a:gd name="connsiteX19" fmla="*/ 1294723 w 2815273"/>
              <a:gd name="connsiteY19" fmla="*/ 102320 h 3206529"/>
              <a:gd name="connsiteX20" fmla="*/ 1803671 w 2815273"/>
              <a:gd name="connsiteY20" fmla="*/ 105627 h 3206529"/>
              <a:gd name="connsiteX21" fmla="*/ 2462087 w 2815273"/>
              <a:gd name="connsiteY21" fmla="*/ 64762 h 3206529"/>
              <a:gd name="connsiteX0" fmla="*/ 2462087 w 2822594"/>
              <a:gd name="connsiteY0" fmla="*/ 64762 h 3206529"/>
              <a:gd name="connsiteX1" fmla="*/ 2808629 w 2822594"/>
              <a:gd name="connsiteY1" fmla="*/ 0 h 3206529"/>
              <a:gd name="connsiteX2" fmla="*/ 2629066 w 2822594"/>
              <a:gd name="connsiteY2" fmla="*/ 587925 h 3206529"/>
              <a:gd name="connsiteX3" fmla="*/ 2131388 w 2822594"/>
              <a:gd name="connsiteY3" fmla="*/ 725297 h 3206529"/>
              <a:gd name="connsiteX4" fmla="*/ 1511469 w 2822594"/>
              <a:gd name="connsiteY4" fmla="*/ 732537 h 3206529"/>
              <a:gd name="connsiteX5" fmla="*/ 1370830 w 2822594"/>
              <a:gd name="connsiteY5" fmla="*/ 1450719 h 3206529"/>
              <a:gd name="connsiteX6" fmla="*/ 2441648 w 2822594"/>
              <a:gd name="connsiteY6" fmla="*/ 1259671 h 3206529"/>
              <a:gd name="connsiteX7" fmla="*/ 2136623 w 2822594"/>
              <a:gd name="connsiteY7" fmla="*/ 1919193 h 3206529"/>
              <a:gd name="connsiteX8" fmla="*/ 1484634 w 2822594"/>
              <a:gd name="connsiteY8" fmla="*/ 2070917 h 3206529"/>
              <a:gd name="connsiteX9" fmla="*/ 1254781 w 2822594"/>
              <a:gd name="connsiteY9" fmla="*/ 2068437 h 3206529"/>
              <a:gd name="connsiteX10" fmla="*/ 1095643 w 2822594"/>
              <a:gd name="connsiteY10" fmla="*/ 3206529 h 3206529"/>
              <a:gd name="connsiteX11" fmla="*/ 243539 w 2822594"/>
              <a:gd name="connsiteY11" fmla="*/ 2954862 h 3206529"/>
              <a:gd name="connsiteX12" fmla="*/ 461420 w 2822594"/>
              <a:gd name="connsiteY12" fmla="*/ 2100983 h 3206529"/>
              <a:gd name="connsiteX13" fmla="*/ 10577 w 2822594"/>
              <a:gd name="connsiteY13" fmla="*/ 2242019 h 3206529"/>
              <a:gd name="connsiteX14" fmla="*/ 277731 w 2822594"/>
              <a:gd name="connsiteY14" fmla="*/ 1626042 h 3206529"/>
              <a:gd name="connsiteX15" fmla="*/ 577943 w 2822594"/>
              <a:gd name="connsiteY15" fmla="*/ 1455678 h 3206529"/>
              <a:gd name="connsiteX16" fmla="*/ 728834 w 2822594"/>
              <a:gd name="connsiteY16" fmla="*/ 750721 h 3206529"/>
              <a:gd name="connsiteX17" fmla="*/ 0 w 2822594"/>
              <a:gd name="connsiteY17" fmla="*/ 1180793 h 3206529"/>
              <a:gd name="connsiteX18" fmla="*/ 381226 w 2822594"/>
              <a:gd name="connsiteY18" fmla="*/ 228181 h 3206529"/>
              <a:gd name="connsiteX19" fmla="*/ 1294723 w 2822594"/>
              <a:gd name="connsiteY19" fmla="*/ 102320 h 3206529"/>
              <a:gd name="connsiteX20" fmla="*/ 1803671 w 2822594"/>
              <a:gd name="connsiteY20" fmla="*/ 105627 h 3206529"/>
              <a:gd name="connsiteX21" fmla="*/ 2462087 w 2822594"/>
              <a:gd name="connsiteY21" fmla="*/ 64762 h 3206529"/>
              <a:gd name="connsiteX0" fmla="*/ 2462087 w 2822594"/>
              <a:gd name="connsiteY0" fmla="*/ 54878 h 3206529"/>
              <a:gd name="connsiteX1" fmla="*/ 2808629 w 2822594"/>
              <a:gd name="connsiteY1" fmla="*/ 0 h 3206529"/>
              <a:gd name="connsiteX2" fmla="*/ 2629066 w 2822594"/>
              <a:gd name="connsiteY2" fmla="*/ 587925 h 3206529"/>
              <a:gd name="connsiteX3" fmla="*/ 2131388 w 2822594"/>
              <a:gd name="connsiteY3" fmla="*/ 725297 h 3206529"/>
              <a:gd name="connsiteX4" fmla="*/ 1511469 w 2822594"/>
              <a:gd name="connsiteY4" fmla="*/ 732537 h 3206529"/>
              <a:gd name="connsiteX5" fmla="*/ 1370830 w 2822594"/>
              <a:gd name="connsiteY5" fmla="*/ 1450719 h 3206529"/>
              <a:gd name="connsiteX6" fmla="*/ 2441648 w 2822594"/>
              <a:gd name="connsiteY6" fmla="*/ 1259671 h 3206529"/>
              <a:gd name="connsiteX7" fmla="*/ 2136623 w 2822594"/>
              <a:gd name="connsiteY7" fmla="*/ 1919193 h 3206529"/>
              <a:gd name="connsiteX8" fmla="*/ 1484634 w 2822594"/>
              <a:gd name="connsiteY8" fmla="*/ 2070917 h 3206529"/>
              <a:gd name="connsiteX9" fmla="*/ 1254781 w 2822594"/>
              <a:gd name="connsiteY9" fmla="*/ 2068437 h 3206529"/>
              <a:gd name="connsiteX10" fmla="*/ 1095643 w 2822594"/>
              <a:gd name="connsiteY10" fmla="*/ 3206529 h 3206529"/>
              <a:gd name="connsiteX11" fmla="*/ 243539 w 2822594"/>
              <a:gd name="connsiteY11" fmla="*/ 2954862 h 3206529"/>
              <a:gd name="connsiteX12" fmla="*/ 461420 w 2822594"/>
              <a:gd name="connsiteY12" fmla="*/ 2100983 h 3206529"/>
              <a:gd name="connsiteX13" fmla="*/ 10577 w 2822594"/>
              <a:gd name="connsiteY13" fmla="*/ 2242019 h 3206529"/>
              <a:gd name="connsiteX14" fmla="*/ 277731 w 2822594"/>
              <a:gd name="connsiteY14" fmla="*/ 1626042 h 3206529"/>
              <a:gd name="connsiteX15" fmla="*/ 577943 w 2822594"/>
              <a:gd name="connsiteY15" fmla="*/ 1455678 h 3206529"/>
              <a:gd name="connsiteX16" fmla="*/ 728834 w 2822594"/>
              <a:gd name="connsiteY16" fmla="*/ 750721 h 3206529"/>
              <a:gd name="connsiteX17" fmla="*/ 0 w 2822594"/>
              <a:gd name="connsiteY17" fmla="*/ 1180793 h 3206529"/>
              <a:gd name="connsiteX18" fmla="*/ 381226 w 2822594"/>
              <a:gd name="connsiteY18" fmla="*/ 228181 h 3206529"/>
              <a:gd name="connsiteX19" fmla="*/ 1294723 w 2822594"/>
              <a:gd name="connsiteY19" fmla="*/ 102320 h 3206529"/>
              <a:gd name="connsiteX20" fmla="*/ 1803671 w 2822594"/>
              <a:gd name="connsiteY20" fmla="*/ 105627 h 3206529"/>
              <a:gd name="connsiteX21" fmla="*/ 2462087 w 2822594"/>
              <a:gd name="connsiteY21" fmla="*/ 54878 h 3206529"/>
              <a:gd name="connsiteX0" fmla="*/ 2462087 w 2819920"/>
              <a:gd name="connsiteY0" fmla="*/ 84527 h 3236178"/>
              <a:gd name="connsiteX1" fmla="*/ 2815218 w 2819920"/>
              <a:gd name="connsiteY1" fmla="*/ 0 h 3236178"/>
              <a:gd name="connsiteX2" fmla="*/ 2629066 w 2819920"/>
              <a:gd name="connsiteY2" fmla="*/ 617574 h 3236178"/>
              <a:gd name="connsiteX3" fmla="*/ 2131388 w 2819920"/>
              <a:gd name="connsiteY3" fmla="*/ 754946 h 3236178"/>
              <a:gd name="connsiteX4" fmla="*/ 1511469 w 2819920"/>
              <a:gd name="connsiteY4" fmla="*/ 762186 h 3236178"/>
              <a:gd name="connsiteX5" fmla="*/ 1370830 w 2819920"/>
              <a:gd name="connsiteY5" fmla="*/ 1480368 h 3236178"/>
              <a:gd name="connsiteX6" fmla="*/ 2441648 w 2819920"/>
              <a:gd name="connsiteY6" fmla="*/ 1289320 h 3236178"/>
              <a:gd name="connsiteX7" fmla="*/ 2136623 w 2819920"/>
              <a:gd name="connsiteY7" fmla="*/ 1948842 h 3236178"/>
              <a:gd name="connsiteX8" fmla="*/ 1484634 w 2819920"/>
              <a:gd name="connsiteY8" fmla="*/ 2100566 h 3236178"/>
              <a:gd name="connsiteX9" fmla="*/ 1254781 w 2819920"/>
              <a:gd name="connsiteY9" fmla="*/ 2098086 h 3236178"/>
              <a:gd name="connsiteX10" fmla="*/ 1095643 w 2819920"/>
              <a:gd name="connsiteY10" fmla="*/ 3236178 h 3236178"/>
              <a:gd name="connsiteX11" fmla="*/ 243539 w 2819920"/>
              <a:gd name="connsiteY11" fmla="*/ 2984511 h 3236178"/>
              <a:gd name="connsiteX12" fmla="*/ 461420 w 2819920"/>
              <a:gd name="connsiteY12" fmla="*/ 2130632 h 3236178"/>
              <a:gd name="connsiteX13" fmla="*/ 10577 w 2819920"/>
              <a:gd name="connsiteY13" fmla="*/ 2271668 h 3236178"/>
              <a:gd name="connsiteX14" fmla="*/ 277731 w 2819920"/>
              <a:gd name="connsiteY14" fmla="*/ 1655691 h 3236178"/>
              <a:gd name="connsiteX15" fmla="*/ 577943 w 2819920"/>
              <a:gd name="connsiteY15" fmla="*/ 1485327 h 3236178"/>
              <a:gd name="connsiteX16" fmla="*/ 728834 w 2819920"/>
              <a:gd name="connsiteY16" fmla="*/ 780370 h 3236178"/>
              <a:gd name="connsiteX17" fmla="*/ 0 w 2819920"/>
              <a:gd name="connsiteY17" fmla="*/ 1210442 h 3236178"/>
              <a:gd name="connsiteX18" fmla="*/ 381226 w 2819920"/>
              <a:gd name="connsiteY18" fmla="*/ 257830 h 3236178"/>
              <a:gd name="connsiteX19" fmla="*/ 1294723 w 2819920"/>
              <a:gd name="connsiteY19" fmla="*/ 131969 h 3236178"/>
              <a:gd name="connsiteX20" fmla="*/ 1803671 w 2819920"/>
              <a:gd name="connsiteY20" fmla="*/ 135276 h 3236178"/>
              <a:gd name="connsiteX21" fmla="*/ 2462087 w 2819920"/>
              <a:gd name="connsiteY21" fmla="*/ 84527 h 3236178"/>
              <a:gd name="connsiteX0" fmla="*/ 2462087 w 2821415"/>
              <a:gd name="connsiteY0" fmla="*/ 84527 h 3236178"/>
              <a:gd name="connsiteX1" fmla="*/ 2815218 w 2821415"/>
              <a:gd name="connsiteY1" fmla="*/ 0 h 3236178"/>
              <a:gd name="connsiteX2" fmla="*/ 2629066 w 2821415"/>
              <a:gd name="connsiteY2" fmla="*/ 617574 h 3236178"/>
              <a:gd name="connsiteX3" fmla="*/ 2131388 w 2821415"/>
              <a:gd name="connsiteY3" fmla="*/ 754946 h 3236178"/>
              <a:gd name="connsiteX4" fmla="*/ 1511469 w 2821415"/>
              <a:gd name="connsiteY4" fmla="*/ 762186 h 3236178"/>
              <a:gd name="connsiteX5" fmla="*/ 1370830 w 2821415"/>
              <a:gd name="connsiteY5" fmla="*/ 1480368 h 3236178"/>
              <a:gd name="connsiteX6" fmla="*/ 2441648 w 2821415"/>
              <a:gd name="connsiteY6" fmla="*/ 1289320 h 3236178"/>
              <a:gd name="connsiteX7" fmla="*/ 2136623 w 2821415"/>
              <a:gd name="connsiteY7" fmla="*/ 1948842 h 3236178"/>
              <a:gd name="connsiteX8" fmla="*/ 1484634 w 2821415"/>
              <a:gd name="connsiteY8" fmla="*/ 2100566 h 3236178"/>
              <a:gd name="connsiteX9" fmla="*/ 1254781 w 2821415"/>
              <a:gd name="connsiteY9" fmla="*/ 2098086 h 3236178"/>
              <a:gd name="connsiteX10" fmla="*/ 1095643 w 2821415"/>
              <a:gd name="connsiteY10" fmla="*/ 3236178 h 3236178"/>
              <a:gd name="connsiteX11" fmla="*/ 243539 w 2821415"/>
              <a:gd name="connsiteY11" fmla="*/ 2984511 h 3236178"/>
              <a:gd name="connsiteX12" fmla="*/ 461420 w 2821415"/>
              <a:gd name="connsiteY12" fmla="*/ 2130632 h 3236178"/>
              <a:gd name="connsiteX13" fmla="*/ 10577 w 2821415"/>
              <a:gd name="connsiteY13" fmla="*/ 2271668 h 3236178"/>
              <a:gd name="connsiteX14" fmla="*/ 277731 w 2821415"/>
              <a:gd name="connsiteY14" fmla="*/ 1655691 h 3236178"/>
              <a:gd name="connsiteX15" fmla="*/ 577943 w 2821415"/>
              <a:gd name="connsiteY15" fmla="*/ 1485327 h 3236178"/>
              <a:gd name="connsiteX16" fmla="*/ 728834 w 2821415"/>
              <a:gd name="connsiteY16" fmla="*/ 780370 h 3236178"/>
              <a:gd name="connsiteX17" fmla="*/ 0 w 2821415"/>
              <a:gd name="connsiteY17" fmla="*/ 1210442 h 3236178"/>
              <a:gd name="connsiteX18" fmla="*/ 381226 w 2821415"/>
              <a:gd name="connsiteY18" fmla="*/ 257830 h 3236178"/>
              <a:gd name="connsiteX19" fmla="*/ 1294723 w 2821415"/>
              <a:gd name="connsiteY19" fmla="*/ 131969 h 3236178"/>
              <a:gd name="connsiteX20" fmla="*/ 1803671 w 2821415"/>
              <a:gd name="connsiteY20" fmla="*/ 135276 h 3236178"/>
              <a:gd name="connsiteX21" fmla="*/ 2462087 w 2821415"/>
              <a:gd name="connsiteY21" fmla="*/ 84527 h 3236178"/>
              <a:gd name="connsiteX0" fmla="*/ 2462087 w 2919686"/>
              <a:gd name="connsiteY0" fmla="*/ 33699 h 3185350"/>
              <a:gd name="connsiteX1" fmla="*/ 2916874 w 2919686"/>
              <a:gd name="connsiteY1" fmla="*/ 0 h 3185350"/>
              <a:gd name="connsiteX2" fmla="*/ 2629066 w 2919686"/>
              <a:gd name="connsiteY2" fmla="*/ 566746 h 3185350"/>
              <a:gd name="connsiteX3" fmla="*/ 2131388 w 2919686"/>
              <a:gd name="connsiteY3" fmla="*/ 704118 h 3185350"/>
              <a:gd name="connsiteX4" fmla="*/ 1511469 w 2919686"/>
              <a:gd name="connsiteY4" fmla="*/ 711358 h 3185350"/>
              <a:gd name="connsiteX5" fmla="*/ 1370830 w 2919686"/>
              <a:gd name="connsiteY5" fmla="*/ 1429540 h 3185350"/>
              <a:gd name="connsiteX6" fmla="*/ 2441648 w 2919686"/>
              <a:gd name="connsiteY6" fmla="*/ 1238492 h 3185350"/>
              <a:gd name="connsiteX7" fmla="*/ 2136623 w 2919686"/>
              <a:gd name="connsiteY7" fmla="*/ 1898014 h 3185350"/>
              <a:gd name="connsiteX8" fmla="*/ 1484634 w 2919686"/>
              <a:gd name="connsiteY8" fmla="*/ 2049738 h 3185350"/>
              <a:gd name="connsiteX9" fmla="*/ 1254781 w 2919686"/>
              <a:gd name="connsiteY9" fmla="*/ 2047258 h 3185350"/>
              <a:gd name="connsiteX10" fmla="*/ 1095643 w 2919686"/>
              <a:gd name="connsiteY10" fmla="*/ 3185350 h 3185350"/>
              <a:gd name="connsiteX11" fmla="*/ 243539 w 2919686"/>
              <a:gd name="connsiteY11" fmla="*/ 2933683 h 3185350"/>
              <a:gd name="connsiteX12" fmla="*/ 461420 w 2919686"/>
              <a:gd name="connsiteY12" fmla="*/ 2079804 h 3185350"/>
              <a:gd name="connsiteX13" fmla="*/ 10577 w 2919686"/>
              <a:gd name="connsiteY13" fmla="*/ 2220840 h 3185350"/>
              <a:gd name="connsiteX14" fmla="*/ 277731 w 2919686"/>
              <a:gd name="connsiteY14" fmla="*/ 1604863 h 3185350"/>
              <a:gd name="connsiteX15" fmla="*/ 577943 w 2919686"/>
              <a:gd name="connsiteY15" fmla="*/ 1434499 h 3185350"/>
              <a:gd name="connsiteX16" fmla="*/ 728834 w 2919686"/>
              <a:gd name="connsiteY16" fmla="*/ 729542 h 3185350"/>
              <a:gd name="connsiteX17" fmla="*/ 0 w 2919686"/>
              <a:gd name="connsiteY17" fmla="*/ 1159614 h 3185350"/>
              <a:gd name="connsiteX18" fmla="*/ 381226 w 2919686"/>
              <a:gd name="connsiteY18" fmla="*/ 207002 h 3185350"/>
              <a:gd name="connsiteX19" fmla="*/ 1294723 w 2919686"/>
              <a:gd name="connsiteY19" fmla="*/ 81141 h 3185350"/>
              <a:gd name="connsiteX20" fmla="*/ 1803671 w 2919686"/>
              <a:gd name="connsiteY20" fmla="*/ 84448 h 3185350"/>
              <a:gd name="connsiteX21" fmla="*/ 2462087 w 2919686"/>
              <a:gd name="connsiteY21" fmla="*/ 33699 h 3185350"/>
              <a:gd name="connsiteX0" fmla="*/ 2462087 w 2963315"/>
              <a:gd name="connsiteY0" fmla="*/ 142131 h 3293782"/>
              <a:gd name="connsiteX1" fmla="*/ 2960924 w 2963315"/>
              <a:gd name="connsiteY1" fmla="*/ 0 h 3293782"/>
              <a:gd name="connsiteX2" fmla="*/ 2629066 w 2963315"/>
              <a:gd name="connsiteY2" fmla="*/ 675178 h 3293782"/>
              <a:gd name="connsiteX3" fmla="*/ 2131388 w 2963315"/>
              <a:gd name="connsiteY3" fmla="*/ 812550 h 3293782"/>
              <a:gd name="connsiteX4" fmla="*/ 1511469 w 2963315"/>
              <a:gd name="connsiteY4" fmla="*/ 819790 h 3293782"/>
              <a:gd name="connsiteX5" fmla="*/ 1370830 w 2963315"/>
              <a:gd name="connsiteY5" fmla="*/ 1537972 h 3293782"/>
              <a:gd name="connsiteX6" fmla="*/ 2441648 w 2963315"/>
              <a:gd name="connsiteY6" fmla="*/ 1346924 h 3293782"/>
              <a:gd name="connsiteX7" fmla="*/ 2136623 w 2963315"/>
              <a:gd name="connsiteY7" fmla="*/ 2006446 h 3293782"/>
              <a:gd name="connsiteX8" fmla="*/ 1484634 w 2963315"/>
              <a:gd name="connsiteY8" fmla="*/ 2158170 h 3293782"/>
              <a:gd name="connsiteX9" fmla="*/ 1254781 w 2963315"/>
              <a:gd name="connsiteY9" fmla="*/ 2155690 h 3293782"/>
              <a:gd name="connsiteX10" fmla="*/ 1095643 w 2963315"/>
              <a:gd name="connsiteY10" fmla="*/ 3293782 h 3293782"/>
              <a:gd name="connsiteX11" fmla="*/ 243539 w 2963315"/>
              <a:gd name="connsiteY11" fmla="*/ 3042115 h 3293782"/>
              <a:gd name="connsiteX12" fmla="*/ 461420 w 2963315"/>
              <a:gd name="connsiteY12" fmla="*/ 2188236 h 3293782"/>
              <a:gd name="connsiteX13" fmla="*/ 10577 w 2963315"/>
              <a:gd name="connsiteY13" fmla="*/ 2329272 h 3293782"/>
              <a:gd name="connsiteX14" fmla="*/ 277731 w 2963315"/>
              <a:gd name="connsiteY14" fmla="*/ 1713295 h 3293782"/>
              <a:gd name="connsiteX15" fmla="*/ 577943 w 2963315"/>
              <a:gd name="connsiteY15" fmla="*/ 1542931 h 3293782"/>
              <a:gd name="connsiteX16" fmla="*/ 728834 w 2963315"/>
              <a:gd name="connsiteY16" fmla="*/ 837974 h 3293782"/>
              <a:gd name="connsiteX17" fmla="*/ 0 w 2963315"/>
              <a:gd name="connsiteY17" fmla="*/ 1268046 h 3293782"/>
              <a:gd name="connsiteX18" fmla="*/ 381226 w 2963315"/>
              <a:gd name="connsiteY18" fmla="*/ 315434 h 3293782"/>
              <a:gd name="connsiteX19" fmla="*/ 1294723 w 2963315"/>
              <a:gd name="connsiteY19" fmla="*/ 189573 h 3293782"/>
              <a:gd name="connsiteX20" fmla="*/ 1803671 w 2963315"/>
              <a:gd name="connsiteY20" fmla="*/ 192880 h 3293782"/>
              <a:gd name="connsiteX21" fmla="*/ 2462087 w 2963315"/>
              <a:gd name="connsiteY21" fmla="*/ 142131 h 3293782"/>
              <a:gd name="connsiteX0" fmla="*/ 2462087 w 2960924"/>
              <a:gd name="connsiteY0" fmla="*/ 142131 h 3293782"/>
              <a:gd name="connsiteX1" fmla="*/ 2960924 w 2960924"/>
              <a:gd name="connsiteY1" fmla="*/ 0 h 3293782"/>
              <a:gd name="connsiteX2" fmla="*/ 2629066 w 2960924"/>
              <a:gd name="connsiteY2" fmla="*/ 675178 h 3293782"/>
              <a:gd name="connsiteX3" fmla="*/ 2131388 w 2960924"/>
              <a:gd name="connsiteY3" fmla="*/ 812550 h 3293782"/>
              <a:gd name="connsiteX4" fmla="*/ 1511469 w 2960924"/>
              <a:gd name="connsiteY4" fmla="*/ 819790 h 3293782"/>
              <a:gd name="connsiteX5" fmla="*/ 1370830 w 2960924"/>
              <a:gd name="connsiteY5" fmla="*/ 1537972 h 3293782"/>
              <a:gd name="connsiteX6" fmla="*/ 2441648 w 2960924"/>
              <a:gd name="connsiteY6" fmla="*/ 1346924 h 3293782"/>
              <a:gd name="connsiteX7" fmla="*/ 2136623 w 2960924"/>
              <a:gd name="connsiteY7" fmla="*/ 2006446 h 3293782"/>
              <a:gd name="connsiteX8" fmla="*/ 1484634 w 2960924"/>
              <a:gd name="connsiteY8" fmla="*/ 2158170 h 3293782"/>
              <a:gd name="connsiteX9" fmla="*/ 1254781 w 2960924"/>
              <a:gd name="connsiteY9" fmla="*/ 2155690 h 3293782"/>
              <a:gd name="connsiteX10" fmla="*/ 1095643 w 2960924"/>
              <a:gd name="connsiteY10" fmla="*/ 3293782 h 3293782"/>
              <a:gd name="connsiteX11" fmla="*/ 243539 w 2960924"/>
              <a:gd name="connsiteY11" fmla="*/ 3042115 h 3293782"/>
              <a:gd name="connsiteX12" fmla="*/ 461420 w 2960924"/>
              <a:gd name="connsiteY12" fmla="*/ 2188236 h 3293782"/>
              <a:gd name="connsiteX13" fmla="*/ 10577 w 2960924"/>
              <a:gd name="connsiteY13" fmla="*/ 2329272 h 3293782"/>
              <a:gd name="connsiteX14" fmla="*/ 277731 w 2960924"/>
              <a:gd name="connsiteY14" fmla="*/ 1713295 h 3293782"/>
              <a:gd name="connsiteX15" fmla="*/ 577943 w 2960924"/>
              <a:gd name="connsiteY15" fmla="*/ 1542931 h 3293782"/>
              <a:gd name="connsiteX16" fmla="*/ 728834 w 2960924"/>
              <a:gd name="connsiteY16" fmla="*/ 837974 h 3293782"/>
              <a:gd name="connsiteX17" fmla="*/ 0 w 2960924"/>
              <a:gd name="connsiteY17" fmla="*/ 1268046 h 3293782"/>
              <a:gd name="connsiteX18" fmla="*/ 381226 w 2960924"/>
              <a:gd name="connsiteY18" fmla="*/ 315434 h 3293782"/>
              <a:gd name="connsiteX19" fmla="*/ 1294723 w 2960924"/>
              <a:gd name="connsiteY19" fmla="*/ 189573 h 3293782"/>
              <a:gd name="connsiteX20" fmla="*/ 1803671 w 2960924"/>
              <a:gd name="connsiteY20" fmla="*/ 192880 h 3293782"/>
              <a:gd name="connsiteX21" fmla="*/ 2462087 w 2960924"/>
              <a:gd name="connsiteY21" fmla="*/ 142131 h 3293782"/>
              <a:gd name="connsiteX0" fmla="*/ 2462087 w 2906708"/>
              <a:gd name="connsiteY0" fmla="*/ 70973 h 3222624"/>
              <a:gd name="connsiteX1" fmla="*/ 2906708 w 2906708"/>
              <a:gd name="connsiteY1" fmla="*/ 0 h 3222624"/>
              <a:gd name="connsiteX2" fmla="*/ 2629066 w 2906708"/>
              <a:gd name="connsiteY2" fmla="*/ 604020 h 3222624"/>
              <a:gd name="connsiteX3" fmla="*/ 2131388 w 2906708"/>
              <a:gd name="connsiteY3" fmla="*/ 741392 h 3222624"/>
              <a:gd name="connsiteX4" fmla="*/ 1511469 w 2906708"/>
              <a:gd name="connsiteY4" fmla="*/ 748632 h 3222624"/>
              <a:gd name="connsiteX5" fmla="*/ 1370830 w 2906708"/>
              <a:gd name="connsiteY5" fmla="*/ 1466814 h 3222624"/>
              <a:gd name="connsiteX6" fmla="*/ 2441648 w 2906708"/>
              <a:gd name="connsiteY6" fmla="*/ 1275766 h 3222624"/>
              <a:gd name="connsiteX7" fmla="*/ 2136623 w 2906708"/>
              <a:gd name="connsiteY7" fmla="*/ 1935288 h 3222624"/>
              <a:gd name="connsiteX8" fmla="*/ 1484634 w 2906708"/>
              <a:gd name="connsiteY8" fmla="*/ 2087012 h 3222624"/>
              <a:gd name="connsiteX9" fmla="*/ 1254781 w 2906708"/>
              <a:gd name="connsiteY9" fmla="*/ 2084532 h 3222624"/>
              <a:gd name="connsiteX10" fmla="*/ 1095643 w 2906708"/>
              <a:gd name="connsiteY10" fmla="*/ 3222624 h 3222624"/>
              <a:gd name="connsiteX11" fmla="*/ 243539 w 2906708"/>
              <a:gd name="connsiteY11" fmla="*/ 2970957 h 3222624"/>
              <a:gd name="connsiteX12" fmla="*/ 461420 w 2906708"/>
              <a:gd name="connsiteY12" fmla="*/ 2117078 h 3222624"/>
              <a:gd name="connsiteX13" fmla="*/ 10577 w 2906708"/>
              <a:gd name="connsiteY13" fmla="*/ 2258114 h 3222624"/>
              <a:gd name="connsiteX14" fmla="*/ 277731 w 2906708"/>
              <a:gd name="connsiteY14" fmla="*/ 1642137 h 3222624"/>
              <a:gd name="connsiteX15" fmla="*/ 577943 w 2906708"/>
              <a:gd name="connsiteY15" fmla="*/ 1471773 h 3222624"/>
              <a:gd name="connsiteX16" fmla="*/ 728834 w 2906708"/>
              <a:gd name="connsiteY16" fmla="*/ 766816 h 3222624"/>
              <a:gd name="connsiteX17" fmla="*/ 0 w 2906708"/>
              <a:gd name="connsiteY17" fmla="*/ 1196888 h 3222624"/>
              <a:gd name="connsiteX18" fmla="*/ 381226 w 2906708"/>
              <a:gd name="connsiteY18" fmla="*/ 244276 h 3222624"/>
              <a:gd name="connsiteX19" fmla="*/ 1294723 w 2906708"/>
              <a:gd name="connsiteY19" fmla="*/ 118415 h 3222624"/>
              <a:gd name="connsiteX20" fmla="*/ 1803671 w 2906708"/>
              <a:gd name="connsiteY20" fmla="*/ 121722 h 3222624"/>
              <a:gd name="connsiteX21" fmla="*/ 2462087 w 2906708"/>
              <a:gd name="connsiteY21" fmla="*/ 70973 h 3222624"/>
              <a:gd name="connsiteX0" fmla="*/ 2462087 w 2906708"/>
              <a:gd name="connsiteY0" fmla="*/ 70973 h 3222624"/>
              <a:gd name="connsiteX1" fmla="*/ 2906708 w 2906708"/>
              <a:gd name="connsiteY1" fmla="*/ 0 h 3222624"/>
              <a:gd name="connsiteX2" fmla="*/ 2629066 w 2906708"/>
              <a:gd name="connsiteY2" fmla="*/ 604020 h 3222624"/>
              <a:gd name="connsiteX3" fmla="*/ 2131388 w 2906708"/>
              <a:gd name="connsiteY3" fmla="*/ 741392 h 3222624"/>
              <a:gd name="connsiteX4" fmla="*/ 1511469 w 2906708"/>
              <a:gd name="connsiteY4" fmla="*/ 748632 h 3222624"/>
              <a:gd name="connsiteX5" fmla="*/ 1370830 w 2906708"/>
              <a:gd name="connsiteY5" fmla="*/ 1466814 h 3222624"/>
              <a:gd name="connsiteX6" fmla="*/ 2441648 w 2906708"/>
              <a:gd name="connsiteY6" fmla="*/ 1275766 h 3222624"/>
              <a:gd name="connsiteX7" fmla="*/ 2136623 w 2906708"/>
              <a:gd name="connsiteY7" fmla="*/ 1935288 h 3222624"/>
              <a:gd name="connsiteX8" fmla="*/ 1484634 w 2906708"/>
              <a:gd name="connsiteY8" fmla="*/ 2087012 h 3222624"/>
              <a:gd name="connsiteX9" fmla="*/ 1254781 w 2906708"/>
              <a:gd name="connsiteY9" fmla="*/ 2084532 h 3222624"/>
              <a:gd name="connsiteX10" fmla="*/ 1095643 w 2906708"/>
              <a:gd name="connsiteY10" fmla="*/ 3222624 h 3222624"/>
              <a:gd name="connsiteX11" fmla="*/ 243539 w 2906708"/>
              <a:gd name="connsiteY11" fmla="*/ 2970957 h 3222624"/>
              <a:gd name="connsiteX12" fmla="*/ 461420 w 2906708"/>
              <a:gd name="connsiteY12" fmla="*/ 2117078 h 3222624"/>
              <a:gd name="connsiteX13" fmla="*/ 10577 w 2906708"/>
              <a:gd name="connsiteY13" fmla="*/ 2258114 h 3222624"/>
              <a:gd name="connsiteX14" fmla="*/ 277731 w 2906708"/>
              <a:gd name="connsiteY14" fmla="*/ 1642137 h 3222624"/>
              <a:gd name="connsiteX15" fmla="*/ 577943 w 2906708"/>
              <a:gd name="connsiteY15" fmla="*/ 1471773 h 3222624"/>
              <a:gd name="connsiteX16" fmla="*/ 728834 w 2906708"/>
              <a:gd name="connsiteY16" fmla="*/ 766816 h 3222624"/>
              <a:gd name="connsiteX17" fmla="*/ 0 w 2906708"/>
              <a:gd name="connsiteY17" fmla="*/ 1196888 h 3222624"/>
              <a:gd name="connsiteX18" fmla="*/ 381226 w 2906708"/>
              <a:gd name="connsiteY18" fmla="*/ 244276 h 3222624"/>
              <a:gd name="connsiteX19" fmla="*/ 1294723 w 2906708"/>
              <a:gd name="connsiteY19" fmla="*/ 118415 h 3222624"/>
              <a:gd name="connsiteX20" fmla="*/ 1803671 w 2906708"/>
              <a:gd name="connsiteY20" fmla="*/ 121722 h 3222624"/>
              <a:gd name="connsiteX21" fmla="*/ 2462087 w 2906708"/>
              <a:gd name="connsiteY21" fmla="*/ 70973 h 3222624"/>
              <a:gd name="connsiteX0" fmla="*/ 1803671 w 2943244"/>
              <a:gd name="connsiteY0" fmla="*/ 142070 h 3242972"/>
              <a:gd name="connsiteX1" fmla="*/ 2906708 w 2943244"/>
              <a:gd name="connsiteY1" fmla="*/ 20348 h 3242972"/>
              <a:gd name="connsiteX2" fmla="*/ 2629066 w 2943244"/>
              <a:gd name="connsiteY2" fmla="*/ 624368 h 3242972"/>
              <a:gd name="connsiteX3" fmla="*/ 2131388 w 2943244"/>
              <a:gd name="connsiteY3" fmla="*/ 761740 h 3242972"/>
              <a:gd name="connsiteX4" fmla="*/ 1511469 w 2943244"/>
              <a:gd name="connsiteY4" fmla="*/ 768980 h 3242972"/>
              <a:gd name="connsiteX5" fmla="*/ 1370830 w 2943244"/>
              <a:gd name="connsiteY5" fmla="*/ 1487162 h 3242972"/>
              <a:gd name="connsiteX6" fmla="*/ 2441648 w 2943244"/>
              <a:gd name="connsiteY6" fmla="*/ 1296114 h 3242972"/>
              <a:gd name="connsiteX7" fmla="*/ 2136623 w 2943244"/>
              <a:gd name="connsiteY7" fmla="*/ 1955636 h 3242972"/>
              <a:gd name="connsiteX8" fmla="*/ 1484634 w 2943244"/>
              <a:gd name="connsiteY8" fmla="*/ 2107360 h 3242972"/>
              <a:gd name="connsiteX9" fmla="*/ 1254781 w 2943244"/>
              <a:gd name="connsiteY9" fmla="*/ 2104880 h 3242972"/>
              <a:gd name="connsiteX10" fmla="*/ 1095643 w 2943244"/>
              <a:gd name="connsiteY10" fmla="*/ 3242972 h 3242972"/>
              <a:gd name="connsiteX11" fmla="*/ 243539 w 2943244"/>
              <a:gd name="connsiteY11" fmla="*/ 2991305 h 3242972"/>
              <a:gd name="connsiteX12" fmla="*/ 461420 w 2943244"/>
              <a:gd name="connsiteY12" fmla="*/ 2137426 h 3242972"/>
              <a:gd name="connsiteX13" fmla="*/ 10577 w 2943244"/>
              <a:gd name="connsiteY13" fmla="*/ 2278462 h 3242972"/>
              <a:gd name="connsiteX14" fmla="*/ 277731 w 2943244"/>
              <a:gd name="connsiteY14" fmla="*/ 1662485 h 3242972"/>
              <a:gd name="connsiteX15" fmla="*/ 577943 w 2943244"/>
              <a:gd name="connsiteY15" fmla="*/ 1492121 h 3242972"/>
              <a:gd name="connsiteX16" fmla="*/ 728834 w 2943244"/>
              <a:gd name="connsiteY16" fmla="*/ 787164 h 3242972"/>
              <a:gd name="connsiteX17" fmla="*/ 0 w 2943244"/>
              <a:gd name="connsiteY17" fmla="*/ 1217236 h 3242972"/>
              <a:gd name="connsiteX18" fmla="*/ 381226 w 2943244"/>
              <a:gd name="connsiteY18" fmla="*/ 264624 h 3242972"/>
              <a:gd name="connsiteX19" fmla="*/ 1294723 w 2943244"/>
              <a:gd name="connsiteY19" fmla="*/ 138763 h 3242972"/>
              <a:gd name="connsiteX20" fmla="*/ 1803671 w 2943244"/>
              <a:gd name="connsiteY20" fmla="*/ 142070 h 3242972"/>
              <a:gd name="connsiteX0" fmla="*/ 1803671 w 2943244"/>
              <a:gd name="connsiteY0" fmla="*/ 121722 h 3222624"/>
              <a:gd name="connsiteX1" fmla="*/ 2906708 w 2943244"/>
              <a:gd name="connsiteY1" fmla="*/ 0 h 3222624"/>
              <a:gd name="connsiteX2" fmla="*/ 2629066 w 2943244"/>
              <a:gd name="connsiteY2" fmla="*/ 604020 h 3222624"/>
              <a:gd name="connsiteX3" fmla="*/ 2131388 w 2943244"/>
              <a:gd name="connsiteY3" fmla="*/ 741392 h 3222624"/>
              <a:gd name="connsiteX4" fmla="*/ 1511469 w 2943244"/>
              <a:gd name="connsiteY4" fmla="*/ 748632 h 3222624"/>
              <a:gd name="connsiteX5" fmla="*/ 1370830 w 2943244"/>
              <a:gd name="connsiteY5" fmla="*/ 1466814 h 3222624"/>
              <a:gd name="connsiteX6" fmla="*/ 2441648 w 2943244"/>
              <a:gd name="connsiteY6" fmla="*/ 1275766 h 3222624"/>
              <a:gd name="connsiteX7" fmla="*/ 2136623 w 2943244"/>
              <a:gd name="connsiteY7" fmla="*/ 1935288 h 3222624"/>
              <a:gd name="connsiteX8" fmla="*/ 1484634 w 2943244"/>
              <a:gd name="connsiteY8" fmla="*/ 2087012 h 3222624"/>
              <a:gd name="connsiteX9" fmla="*/ 1254781 w 2943244"/>
              <a:gd name="connsiteY9" fmla="*/ 2084532 h 3222624"/>
              <a:gd name="connsiteX10" fmla="*/ 1095643 w 2943244"/>
              <a:gd name="connsiteY10" fmla="*/ 3222624 h 3222624"/>
              <a:gd name="connsiteX11" fmla="*/ 243539 w 2943244"/>
              <a:gd name="connsiteY11" fmla="*/ 2970957 h 3222624"/>
              <a:gd name="connsiteX12" fmla="*/ 461420 w 2943244"/>
              <a:gd name="connsiteY12" fmla="*/ 2117078 h 3222624"/>
              <a:gd name="connsiteX13" fmla="*/ 10577 w 2943244"/>
              <a:gd name="connsiteY13" fmla="*/ 2258114 h 3222624"/>
              <a:gd name="connsiteX14" fmla="*/ 277731 w 2943244"/>
              <a:gd name="connsiteY14" fmla="*/ 1642137 h 3222624"/>
              <a:gd name="connsiteX15" fmla="*/ 577943 w 2943244"/>
              <a:gd name="connsiteY15" fmla="*/ 1471773 h 3222624"/>
              <a:gd name="connsiteX16" fmla="*/ 728834 w 2943244"/>
              <a:gd name="connsiteY16" fmla="*/ 766816 h 3222624"/>
              <a:gd name="connsiteX17" fmla="*/ 0 w 2943244"/>
              <a:gd name="connsiteY17" fmla="*/ 1196888 h 3222624"/>
              <a:gd name="connsiteX18" fmla="*/ 381226 w 2943244"/>
              <a:gd name="connsiteY18" fmla="*/ 244276 h 3222624"/>
              <a:gd name="connsiteX19" fmla="*/ 1294723 w 2943244"/>
              <a:gd name="connsiteY19" fmla="*/ 118415 h 3222624"/>
              <a:gd name="connsiteX20" fmla="*/ 1803671 w 2943244"/>
              <a:gd name="connsiteY20" fmla="*/ 121722 h 3222624"/>
              <a:gd name="connsiteX0" fmla="*/ 1803671 w 2943244"/>
              <a:gd name="connsiteY0" fmla="*/ 140496 h 3241398"/>
              <a:gd name="connsiteX1" fmla="*/ 2906708 w 2943244"/>
              <a:gd name="connsiteY1" fmla="*/ 18774 h 3241398"/>
              <a:gd name="connsiteX2" fmla="*/ 2629066 w 2943244"/>
              <a:gd name="connsiteY2" fmla="*/ 622794 h 3241398"/>
              <a:gd name="connsiteX3" fmla="*/ 2131388 w 2943244"/>
              <a:gd name="connsiteY3" fmla="*/ 760166 h 3241398"/>
              <a:gd name="connsiteX4" fmla="*/ 1511469 w 2943244"/>
              <a:gd name="connsiteY4" fmla="*/ 767406 h 3241398"/>
              <a:gd name="connsiteX5" fmla="*/ 1370830 w 2943244"/>
              <a:gd name="connsiteY5" fmla="*/ 1485588 h 3241398"/>
              <a:gd name="connsiteX6" fmla="*/ 2441648 w 2943244"/>
              <a:gd name="connsiteY6" fmla="*/ 1294540 h 3241398"/>
              <a:gd name="connsiteX7" fmla="*/ 2136623 w 2943244"/>
              <a:gd name="connsiteY7" fmla="*/ 1954062 h 3241398"/>
              <a:gd name="connsiteX8" fmla="*/ 1484634 w 2943244"/>
              <a:gd name="connsiteY8" fmla="*/ 2105786 h 3241398"/>
              <a:gd name="connsiteX9" fmla="*/ 1254781 w 2943244"/>
              <a:gd name="connsiteY9" fmla="*/ 2103306 h 3241398"/>
              <a:gd name="connsiteX10" fmla="*/ 1095643 w 2943244"/>
              <a:gd name="connsiteY10" fmla="*/ 3241398 h 3241398"/>
              <a:gd name="connsiteX11" fmla="*/ 243539 w 2943244"/>
              <a:gd name="connsiteY11" fmla="*/ 2989731 h 3241398"/>
              <a:gd name="connsiteX12" fmla="*/ 461420 w 2943244"/>
              <a:gd name="connsiteY12" fmla="*/ 2135852 h 3241398"/>
              <a:gd name="connsiteX13" fmla="*/ 10577 w 2943244"/>
              <a:gd name="connsiteY13" fmla="*/ 2276888 h 3241398"/>
              <a:gd name="connsiteX14" fmla="*/ 277731 w 2943244"/>
              <a:gd name="connsiteY14" fmla="*/ 1660911 h 3241398"/>
              <a:gd name="connsiteX15" fmla="*/ 577943 w 2943244"/>
              <a:gd name="connsiteY15" fmla="*/ 1490547 h 3241398"/>
              <a:gd name="connsiteX16" fmla="*/ 728834 w 2943244"/>
              <a:gd name="connsiteY16" fmla="*/ 785590 h 3241398"/>
              <a:gd name="connsiteX17" fmla="*/ 0 w 2943244"/>
              <a:gd name="connsiteY17" fmla="*/ 1215662 h 3241398"/>
              <a:gd name="connsiteX18" fmla="*/ 381226 w 2943244"/>
              <a:gd name="connsiteY18" fmla="*/ 263050 h 3241398"/>
              <a:gd name="connsiteX19" fmla="*/ 1294723 w 2943244"/>
              <a:gd name="connsiteY19" fmla="*/ 137189 h 3241398"/>
              <a:gd name="connsiteX20" fmla="*/ 1803671 w 2943244"/>
              <a:gd name="connsiteY20" fmla="*/ 140496 h 3241398"/>
              <a:gd name="connsiteX0" fmla="*/ 1803671 w 2943244"/>
              <a:gd name="connsiteY0" fmla="*/ 121722 h 3222624"/>
              <a:gd name="connsiteX1" fmla="*/ 2906708 w 2943244"/>
              <a:gd name="connsiteY1" fmla="*/ 0 h 3222624"/>
              <a:gd name="connsiteX2" fmla="*/ 2629066 w 2943244"/>
              <a:gd name="connsiteY2" fmla="*/ 604020 h 3222624"/>
              <a:gd name="connsiteX3" fmla="*/ 2131388 w 2943244"/>
              <a:gd name="connsiteY3" fmla="*/ 741392 h 3222624"/>
              <a:gd name="connsiteX4" fmla="*/ 1511469 w 2943244"/>
              <a:gd name="connsiteY4" fmla="*/ 748632 h 3222624"/>
              <a:gd name="connsiteX5" fmla="*/ 1370830 w 2943244"/>
              <a:gd name="connsiteY5" fmla="*/ 1466814 h 3222624"/>
              <a:gd name="connsiteX6" fmla="*/ 2441648 w 2943244"/>
              <a:gd name="connsiteY6" fmla="*/ 1275766 h 3222624"/>
              <a:gd name="connsiteX7" fmla="*/ 2136623 w 2943244"/>
              <a:gd name="connsiteY7" fmla="*/ 1935288 h 3222624"/>
              <a:gd name="connsiteX8" fmla="*/ 1484634 w 2943244"/>
              <a:gd name="connsiteY8" fmla="*/ 2087012 h 3222624"/>
              <a:gd name="connsiteX9" fmla="*/ 1254781 w 2943244"/>
              <a:gd name="connsiteY9" fmla="*/ 2084532 h 3222624"/>
              <a:gd name="connsiteX10" fmla="*/ 1095643 w 2943244"/>
              <a:gd name="connsiteY10" fmla="*/ 3222624 h 3222624"/>
              <a:gd name="connsiteX11" fmla="*/ 243539 w 2943244"/>
              <a:gd name="connsiteY11" fmla="*/ 2970957 h 3222624"/>
              <a:gd name="connsiteX12" fmla="*/ 461420 w 2943244"/>
              <a:gd name="connsiteY12" fmla="*/ 2117078 h 3222624"/>
              <a:gd name="connsiteX13" fmla="*/ 10577 w 2943244"/>
              <a:gd name="connsiteY13" fmla="*/ 2258114 h 3222624"/>
              <a:gd name="connsiteX14" fmla="*/ 277731 w 2943244"/>
              <a:gd name="connsiteY14" fmla="*/ 1642137 h 3222624"/>
              <a:gd name="connsiteX15" fmla="*/ 577943 w 2943244"/>
              <a:gd name="connsiteY15" fmla="*/ 1471773 h 3222624"/>
              <a:gd name="connsiteX16" fmla="*/ 728834 w 2943244"/>
              <a:gd name="connsiteY16" fmla="*/ 766816 h 3222624"/>
              <a:gd name="connsiteX17" fmla="*/ 0 w 2943244"/>
              <a:gd name="connsiteY17" fmla="*/ 1196888 h 3222624"/>
              <a:gd name="connsiteX18" fmla="*/ 381226 w 2943244"/>
              <a:gd name="connsiteY18" fmla="*/ 244276 h 3222624"/>
              <a:gd name="connsiteX19" fmla="*/ 1294723 w 2943244"/>
              <a:gd name="connsiteY19" fmla="*/ 118415 h 3222624"/>
              <a:gd name="connsiteX20" fmla="*/ 1803671 w 2943244"/>
              <a:gd name="connsiteY20" fmla="*/ 121722 h 3222624"/>
              <a:gd name="connsiteX0" fmla="*/ 1803671 w 2943244"/>
              <a:gd name="connsiteY0" fmla="*/ 121722 h 3222624"/>
              <a:gd name="connsiteX1" fmla="*/ 2906708 w 2943244"/>
              <a:gd name="connsiteY1" fmla="*/ 0 h 3222624"/>
              <a:gd name="connsiteX2" fmla="*/ 2629066 w 2943244"/>
              <a:gd name="connsiteY2" fmla="*/ 604020 h 3222624"/>
              <a:gd name="connsiteX3" fmla="*/ 2131388 w 2943244"/>
              <a:gd name="connsiteY3" fmla="*/ 741392 h 3222624"/>
              <a:gd name="connsiteX4" fmla="*/ 1511469 w 2943244"/>
              <a:gd name="connsiteY4" fmla="*/ 748632 h 3222624"/>
              <a:gd name="connsiteX5" fmla="*/ 1370830 w 2943244"/>
              <a:gd name="connsiteY5" fmla="*/ 1466814 h 3222624"/>
              <a:gd name="connsiteX6" fmla="*/ 2441648 w 2943244"/>
              <a:gd name="connsiteY6" fmla="*/ 1275766 h 3222624"/>
              <a:gd name="connsiteX7" fmla="*/ 2136623 w 2943244"/>
              <a:gd name="connsiteY7" fmla="*/ 1935288 h 3222624"/>
              <a:gd name="connsiteX8" fmla="*/ 1484634 w 2943244"/>
              <a:gd name="connsiteY8" fmla="*/ 2087012 h 3222624"/>
              <a:gd name="connsiteX9" fmla="*/ 1254781 w 2943244"/>
              <a:gd name="connsiteY9" fmla="*/ 2084532 h 3222624"/>
              <a:gd name="connsiteX10" fmla="*/ 1095643 w 2943244"/>
              <a:gd name="connsiteY10" fmla="*/ 3222624 h 3222624"/>
              <a:gd name="connsiteX11" fmla="*/ 243539 w 2943244"/>
              <a:gd name="connsiteY11" fmla="*/ 2970957 h 3222624"/>
              <a:gd name="connsiteX12" fmla="*/ 461420 w 2943244"/>
              <a:gd name="connsiteY12" fmla="*/ 2117078 h 3222624"/>
              <a:gd name="connsiteX13" fmla="*/ 10577 w 2943244"/>
              <a:gd name="connsiteY13" fmla="*/ 2258114 h 3222624"/>
              <a:gd name="connsiteX14" fmla="*/ 277731 w 2943244"/>
              <a:gd name="connsiteY14" fmla="*/ 1642137 h 3222624"/>
              <a:gd name="connsiteX15" fmla="*/ 577943 w 2943244"/>
              <a:gd name="connsiteY15" fmla="*/ 1471773 h 3222624"/>
              <a:gd name="connsiteX16" fmla="*/ 728834 w 2943244"/>
              <a:gd name="connsiteY16" fmla="*/ 766816 h 3222624"/>
              <a:gd name="connsiteX17" fmla="*/ 0 w 2943244"/>
              <a:gd name="connsiteY17" fmla="*/ 1196888 h 3222624"/>
              <a:gd name="connsiteX18" fmla="*/ 381226 w 2943244"/>
              <a:gd name="connsiteY18" fmla="*/ 244276 h 3222624"/>
              <a:gd name="connsiteX19" fmla="*/ 1294723 w 2943244"/>
              <a:gd name="connsiteY19" fmla="*/ 118415 h 3222624"/>
              <a:gd name="connsiteX20" fmla="*/ 1803671 w 2943244"/>
              <a:gd name="connsiteY20" fmla="*/ 121722 h 3222624"/>
              <a:gd name="connsiteX0" fmla="*/ 1803671 w 2907061"/>
              <a:gd name="connsiteY0" fmla="*/ 121722 h 3222624"/>
              <a:gd name="connsiteX1" fmla="*/ 2906708 w 2907061"/>
              <a:gd name="connsiteY1" fmla="*/ 0 h 3222624"/>
              <a:gd name="connsiteX2" fmla="*/ 2629066 w 2907061"/>
              <a:gd name="connsiteY2" fmla="*/ 604020 h 3222624"/>
              <a:gd name="connsiteX3" fmla="*/ 2131388 w 2907061"/>
              <a:gd name="connsiteY3" fmla="*/ 741392 h 3222624"/>
              <a:gd name="connsiteX4" fmla="*/ 1511469 w 2907061"/>
              <a:gd name="connsiteY4" fmla="*/ 748632 h 3222624"/>
              <a:gd name="connsiteX5" fmla="*/ 1370830 w 2907061"/>
              <a:gd name="connsiteY5" fmla="*/ 1466814 h 3222624"/>
              <a:gd name="connsiteX6" fmla="*/ 2441648 w 2907061"/>
              <a:gd name="connsiteY6" fmla="*/ 1275766 h 3222624"/>
              <a:gd name="connsiteX7" fmla="*/ 2136623 w 2907061"/>
              <a:gd name="connsiteY7" fmla="*/ 1935288 h 3222624"/>
              <a:gd name="connsiteX8" fmla="*/ 1484634 w 2907061"/>
              <a:gd name="connsiteY8" fmla="*/ 2087012 h 3222624"/>
              <a:gd name="connsiteX9" fmla="*/ 1254781 w 2907061"/>
              <a:gd name="connsiteY9" fmla="*/ 2084532 h 3222624"/>
              <a:gd name="connsiteX10" fmla="*/ 1095643 w 2907061"/>
              <a:gd name="connsiteY10" fmla="*/ 3222624 h 3222624"/>
              <a:gd name="connsiteX11" fmla="*/ 243539 w 2907061"/>
              <a:gd name="connsiteY11" fmla="*/ 2970957 h 3222624"/>
              <a:gd name="connsiteX12" fmla="*/ 461420 w 2907061"/>
              <a:gd name="connsiteY12" fmla="*/ 2117078 h 3222624"/>
              <a:gd name="connsiteX13" fmla="*/ 10577 w 2907061"/>
              <a:gd name="connsiteY13" fmla="*/ 2258114 h 3222624"/>
              <a:gd name="connsiteX14" fmla="*/ 277731 w 2907061"/>
              <a:gd name="connsiteY14" fmla="*/ 1642137 h 3222624"/>
              <a:gd name="connsiteX15" fmla="*/ 577943 w 2907061"/>
              <a:gd name="connsiteY15" fmla="*/ 1471773 h 3222624"/>
              <a:gd name="connsiteX16" fmla="*/ 728834 w 2907061"/>
              <a:gd name="connsiteY16" fmla="*/ 766816 h 3222624"/>
              <a:gd name="connsiteX17" fmla="*/ 0 w 2907061"/>
              <a:gd name="connsiteY17" fmla="*/ 1196888 h 3222624"/>
              <a:gd name="connsiteX18" fmla="*/ 381226 w 2907061"/>
              <a:gd name="connsiteY18" fmla="*/ 244276 h 3222624"/>
              <a:gd name="connsiteX19" fmla="*/ 1294723 w 2907061"/>
              <a:gd name="connsiteY19" fmla="*/ 118415 h 3222624"/>
              <a:gd name="connsiteX20" fmla="*/ 1803671 w 2907061"/>
              <a:gd name="connsiteY20" fmla="*/ 121722 h 3222624"/>
              <a:gd name="connsiteX0" fmla="*/ 1803671 w 2907126"/>
              <a:gd name="connsiteY0" fmla="*/ 121722 h 3222624"/>
              <a:gd name="connsiteX1" fmla="*/ 2906708 w 2907126"/>
              <a:gd name="connsiteY1" fmla="*/ 0 h 3222624"/>
              <a:gd name="connsiteX2" fmla="*/ 2629066 w 2907126"/>
              <a:gd name="connsiteY2" fmla="*/ 604020 h 3222624"/>
              <a:gd name="connsiteX3" fmla="*/ 2131388 w 2907126"/>
              <a:gd name="connsiteY3" fmla="*/ 741392 h 3222624"/>
              <a:gd name="connsiteX4" fmla="*/ 1511469 w 2907126"/>
              <a:gd name="connsiteY4" fmla="*/ 748632 h 3222624"/>
              <a:gd name="connsiteX5" fmla="*/ 1370830 w 2907126"/>
              <a:gd name="connsiteY5" fmla="*/ 1466814 h 3222624"/>
              <a:gd name="connsiteX6" fmla="*/ 2441648 w 2907126"/>
              <a:gd name="connsiteY6" fmla="*/ 1275766 h 3222624"/>
              <a:gd name="connsiteX7" fmla="*/ 2136623 w 2907126"/>
              <a:gd name="connsiteY7" fmla="*/ 1935288 h 3222624"/>
              <a:gd name="connsiteX8" fmla="*/ 1484634 w 2907126"/>
              <a:gd name="connsiteY8" fmla="*/ 2087012 h 3222624"/>
              <a:gd name="connsiteX9" fmla="*/ 1254781 w 2907126"/>
              <a:gd name="connsiteY9" fmla="*/ 2084532 h 3222624"/>
              <a:gd name="connsiteX10" fmla="*/ 1095643 w 2907126"/>
              <a:gd name="connsiteY10" fmla="*/ 3222624 h 3222624"/>
              <a:gd name="connsiteX11" fmla="*/ 243539 w 2907126"/>
              <a:gd name="connsiteY11" fmla="*/ 2970957 h 3222624"/>
              <a:gd name="connsiteX12" fmla="*/ 461420 w 2907126"/>
              <a:gd name="connsiteY12" fmla="*/ 2117078 h 3222624"/>
              <a:gd name="connsiteX13" fmla="*/ 10577 w 2907126"/>
              <a:gd name="connsiteY13" fmla="*/ 2258114 h 3222624"/>
              <a:gd name="connsiteX14" fmla="*/ 277731 w 2907126"/>
              <a:gd name="connsiteY14" fmla="*/ 1642137 h 3222624"/>
              <a:gd name="connsiteX15" fmla="*/ 577943 w 2907126"/>
              <a:gd name="connsiteY15" fmla="*/ 1471773 h 3222624"/>
              <a:gd name="connsiteX16" fmla="*/ 728834 w 2907126"/>
              <a:gd name="connsiteY16" fmla="*/ 766816 h 3222624"/>
              <a:gd name="connsiteX17" fmla="*/ 0 w 2907126"/>
              <a:gd name="connsiteY17" fmla="*/ 1196888 h 3222624"/>
              <a:gd name="connsiteX18" fmla="*/ 381226 w 2907126"/>
              <a:gd name="connsiteY18" fmla="*/ 244276 h 3222624"/>
              <a:gd name="connsiteX19" fmla="*/ 1294723 w 2907126"/>
              <a:gd name="connsiteY19" fmla="*/ 118415 h 3222624"/>
              <a:gd name="connsiteX20" fmla="*/ 1803671 w 2907126"/>
              <a:gd name="connsiteY20" fmla="*/ 121722 h 3222624"/>
              <a:gd name="connsiteX0" fmla="*/ 1803671 w 2907126"/>
              <a:gd name="connsiteY0" fmla="*/ 121722 h 3222624"/>
              <a:gd name="connsiteX1" fmla="*/ 2906708 w 2907126"/>
              <a:gd name="connsiteY1" fmla="*/ 0 h 3222624"/>
              <a:gd name="connsiteX2" fmla="*/ 2629066 w 2907126"/>
              <a:gd name="connsiteY2" fmla="*/ 604020 h 3222624"/>
              <a:gd name="connsiteX3" fmla="*/ 2131388 w 2907126"/>
              <a:gd name="connsiteY3" fmla="*/ 741392 h 3222624"/>
              <a:gd name="connsiteX4" fmla="*/ 1511469 w 2907126"/>
              <a:gd name="connsiteY4" fmla="*/ 748632 h 3222624"/>
              <a:gd name="connsiteX5" fmla="*/ 1370830 w 2907126"/>
              <a:gd name="connsiteY5" fmla="*/ 1466814 h 3222624"/>
              <a:gd name="connsiteX6" fmla="*/ 2441648 w 2907126"/>
              <a:gd name="connsiteY6" fmla="*/ 1275766 h 3222624"/>
              <a:gd name="connsiteX7" fmla="*/ 2136623 w 2907126"/>
              <a:gd name="connsiteY7" fmla="*/ 1935288 h 3222624"/>
              <a:gd name="connsiteX8" fmla="*/ 1484634 w 2907126"/>
              <a:gd name="connsiteY8" fmla="*/ 2087012 h 3222624"/>
              <a:gd name="connsiteX9" fmla="*/ 1254781 w 2907126"/>
              <a:gd name="connsiteY9" fmla="*/ 2084532 h 3222624"/>
              <a:gd name="connsiteX10" fmla="*/ 1095643 w 2907126"/>
              <a:gd name="connsiteY10" fmla="*/ 3222624 h 3222624"/>
              <a:gd name="connsiteX11" fmla="*/ 243539 w 2907126"/>
              <a:gd name="connsiteY11" fmla="*/ 2970957 h 3222624"/>
              <a:gd name="connsiteX12" fmla="*/ 461420 w 2907126"/>
              <a:gd name="connsiteY12" fmla="*/ 2117078 h 3222624"/>
              <a:gd name="connsiteX13" fmla="*/ 10577 w 2907126"/>
              <a:gd name="connsiteY13" fmla="*/ 2258114 h 3222624"/>
              <a:gd name="connsiteX14" fmla="*/ 277731 w 2907126"/>
              <a:gd name="connsiteY14" fmla="*/ 1642137 h 3222624"/>
              <a:gd name="connsiteX15" fmla="*/ 577943 w 2907126"/>
              <a:gd name="connsiteY15" fmla="*/ 1471773 h 3222624"/>
              <a:gd name="connsiteX16" fmla="*/ 728834 w 2907126"/>
              <a:gd name="connsiteY16" fmla="*/ 766816 h 3222624"/>
              <a:gd name="connsiteX17" fmla="*/ 0 w 2907126"/>
              <a:gd name="connsiteY17" fmla="*/ 1196888 h 3222624"/>
              <a:gd name="connsiteX18" fmla="*/ 381226 w 2907126"/>
              <a:gd name="connsiteY18" fmla="*/ 244276 h 3222624"/>
              <a:gd name="connsiteX19" fmla="*/ 1294723 w 2907126"/>
              <a:gd name="connsiteY19" fmla="*/ 118415 h 3222624"/>
              <a:gd name="connsiteX20" fmla="*/ 1803671 w 2907126"/>
              <a:gd name="connsiteY20" fmla="*/ 121722 h 3222624"/>
              <a:gd name="connsiteX0" fmla="*/ 1803671 w 2907126"/>
              <a:gd name="connsiteY0" fmla="*/ 121722 h 3222624"/>
              <a:gd name="connsiteX1" fmla="*/ 2906708 w 2907126"/>
              <a:gd name="connsiteY1" fmla="*/ 0 h 3222624"/>
              <a:gd name="connsiteX2" fmla="*/ 2629066 w 2907126"/>
              <a:gd name="connsiteY2" fmla="*/ 604020 h 3222624"/>
              <a:gd name="connsiteX3" fmla="*/ 2131388 w 2907126"/>
              <a:gd name="connsiteY3" fmla="*/ 741392 h 3222624"/>
              <a:gd name="connsiteX4" fmla="*/ 1511469 w 2907126"/>
              <a:gd name="connsiteY4" fmla="*/ 748632 h 3222624"/>
              <a:gd name="connsiteX5" fmla="*/ 1370830 w 2907126"/>
              <a:gd name="connsiteY5" fmla="*/ 1466814 h 3222624"/>
              <a:gd name="connsiteX6" fmla="*/ 2441648 w 2907126"/>
              <a:gd name="connsiteY6" fmla="*/ 1275766 h 3222624"/>
              <a:gd name="connsiteX7" fmla="*/ 2136623 w 2907126"/>
              <a:gd name="connsiteY7" fmla="*/ 1935288 h 3222624"/>
              <a:gd name="connsiteX8" fmla="*/ 1484634 w 2907126"/>
              <a:gd name="connsiteY8" fmla="*/ 2087012 h 3222624"/>
              <a:gd name="connsiteX9" fmla="*/ 1254781 w 2907126"/>
              <a:gd name="connsiteY9" fmla="*/ 2084532 h 3222624"/>
              <a:gd name="connsiteX10" fmla="*/ 1095643 w 2907126"/>
              <a:gd name="connsiteY10" fmla="*/ 3222624 h 3222624"/>
              <a:gd name="connsiteX11" fmla="*/ 243539 w 2907126"/>
              <a:gd name="connsiteY11" fmla="*/ 2970957 h 3222624"/>
              <a:gd name="connsiteX12" fmla="*/ 461420 w 2907126"/>
              <a:gd name="connsiteY12" fmla="*/ 2117078 h 3222624"/>
              <a:gd name="connsiteX13" fmla="*/ 10577 w 2907126"/>
              <a:gd name="connsiteY13" fmla="*/ 2258114 h 3222624"/>
              <a:gd name="connsiteX14" fmla="*/ 277731 w 2907126"/>
              <a:gd name="connsiteY14" fmla="*/ 1642137 h 3222624"/>
              <a:gd name="connsiteX15" fmla="*/ 577943 w 2907126"/>
              <a:gd name="connsiteY15" fmla="*/ 1471773 h 3222624"/>
              <a:gd name="connsiteX16" fmla="*/ 728834 w 2907126"/>
              <a:gd name="connsiteY16" fmla="*/ 766816 h 3222624"/>
              <a:gd name="connsiteX17" fmla="*/ 0 w 2907126"/>
              <a:gd name="connsiteY17" fmla="*/ 1196888 h 3222624"/>
              <a:gd name="connsiteX18" fmla="*/ 381226 w 2907126"/>
              <a:gd name="connsiteY18" fmla="*/ 244276 h 3222624"/>
              <a:gd name="connsiteX19" fmla="*/ 1294723 w 2907126"/>
              <a:gd name="connsiteY19" fmla="*/ 118415 h 3222624"/>
              <a:gd name="connsiteX20" fmla="*/ 1803671 w 2907126"/>
              <a:gd name="connsiteY20" fmla="*/ 121722 h 3222624"/>
              <a:gd name="connsiteX0" fmla="*/ 1803671 w 2907126"/>
              <a:gd name="connsiteY0" fmla="*/ 121722 h 3222624"/>
              <a:gd name="connsiteX1" fmla="*/ 2906708 w 2907126"/>
              <a:gd name="connsiteY1" fmla="*/ 0 h 3222624"/>
              <a:gd name="connsiteX2" fmla="*/ 2629066 w 2907126"/>
              <a:gd name="connsiteY2" fmla="*/ 604020 h 3222624"/>
              <a:gd name="connsiteX3" fmla="*/ 2131388 w 2907126"/>
              <a:gd name="connsiteY3" fmla="*/ 741392 h 3222624"/>
              <a:gd name="connsiteX4" fmla="*/ 1511469 w 2907126"/>
              <a:gd name="connsiteY4" fmla="*/ 748632 h 3222624"/>
              <a:gd name="connsiteX5" fmla="*/ 1370830 w 2907126"/>
              <a:gd name="connsiteY5" fmla="*/ 1466814 h 3222624"/>
              <a:gd name="connsiteX6" fmla="*/ 2441648 w 2907126"/>
              <a:gd name="connsiteY6" fmla="*/ 1275766 h 3222624"/>
              <a:gd name="connsiteX7" fmla="*/ 2136623 w 2907126"/>
              <a:gd name="connsiteY7" fmla="*/ 1935288 h 3222624"/>
              <a:gd name="connsiteX8" fmla="*/ 1484634 w 2907126"/>
              <a:gd name="connsiteY8" fmla="*/ 2087012 h 3222624"/>
              <a:gd name="connsiteX9" fmla="*/ 1254781 w 2907126"/>
              <a:gd name="connsiteY9" fmla="*/ 2084532 h 3222624"/>
              <a:gd name="connsiteX10" fmla="*/ 1095643 w 2907126"/>
              <a:gd name="connsiteY10" fmla="*/ 3222624 h 3222624"/>
              <a:gd name="connsiteX11" fmla="*/ 243539 w 2907126"/>
              <a:gd name="connsiteY11" fmla="*/ 2970957 h 3222624"/>
              <a:gd name="connsiteX12" fmla="*/ 461420 w 2907126"/>
              <a:gd name="connsiteY12" fmla="*/ 2117078 h 3222624"/>
              <a:gd name="connsiteX13" fmla="*/ 10577 w 2907126"/>
              <a:gd name="connsiteY13" fmla="*/ 2258114 h 3222624"/>
              <a:gd name="connsiteX14" fmla="*/ 277731 w 2907126"/>
              <a:gd name="connsiteY14" fmla="*/ 1642137 h 3222624"/>
              <a:gd name="connsiteX15" fmla="*/ 577943 w 2907126"/>
              <a:gd name="connsiteY15" fmla="*/ 1471773 h 3222624"/>
              <a:gd name="connsiteX16" fmla="*/ 728834 w 2907126"/>
              <a:gd name="connsiteY16" fmla="*/ 766816 h 3222624"/>
              <a:gd name="connsiteX17" fmla="*/ 0 w 2907126"/>
              <a:gd name="connsiteY17" fmla="*/ 1196888 h 3222624"/>
              <a:gd name="connsiteX18" fmla="*/ 381226 w 2907126"/>
              <a:gd name="connsiteY18" fmla="*/ 244276 h 3222624"/>
              <a:gd name="connsiteX19" fmla="*/ 1294723 w 2907126"/>
              <a:gd name="connsiteY19" fmla="*/ 118415 h 3222624"/>
              <a:gd name="connsiteX20" fmla="*/ 1803671 w 2907126"/>
              <a:gd name="connsiteY20" fmla="*/ 121722 h 3222624"/>
              <a:gd name="connsiteX0" fmla="*/ 1803671 w 2907126"/>
              <a:gd name="connsiteY0" fmla="*/ 121722 h 3198921"/>
              <a:gd name="connsiteX1" fmla="*/ 2906708 w 2907126"/>
              <a:gd name="connsiteY1" fmla="*/ 0 h 3198921"/>
              <a:gd name="connsiteX2" fmla="*/ 2629066 w 2907126"/>
              <a:gd name="connsiteY2" fmla="*/ 604020 h 3198921"/>
              <a:gd name="connsiteX3" fmla="*/ 2131388 w 2907126"/>
              <a:gd name="connsiteY3" fmla="*/ 741392 h 3198921"/>
              <a:gd name="connsiteX4" fmla="*/ 1511469 w 2907126"/>
              <a:gd name="connsiteY4" fmla="*/ 748632 h 3198921"/>
              <a:gd name="connsiteX5" fmla="*/ 1370830 w 2907126"/>
              <a:gd name="connsiteY5" fmla="*/ 1466814 h 3198921"/>
              <a:gd name="connsiteX6" fmla="*/ 2441648 w 2907126"/>
              <a:gd name="connsiteY6" fmla="*/ 1275766 h 3198921"/>
              <a:gd name="connsiteX7" fmla="*/ 2136623 w 2907126"/>
              <a:gd name="connsiteY7" fmla="*/ 1935288 h 3198921"/>
              <a:gd name="connsiteX8" fmla="*/ 1484634 w 2907126"/>
              <a:gd name="connsiteY8" fmla="*/ 2087012 h 3198921"/>
              <a:gd name="connsiteX9" fmla="*/ 1254781 w 2907126"/>
              <a:gd name="connsiteY9" fmla="*/ 2084532 h 3198921"/>
              <a:gd name="connsiteX10" fmla="*/ 1058394 w 2907126"/>
              <a:gd name="connsiteY10" fmla="*/ 3198921 h 3198921"/>
              <a:gd name="connsiteX11" fmla="*/ 243539 w 2907126"/>
              <a:gd name="connsiteY11" fmla="*/ 2970957 h 3198921"/>
              <a:gd name="connsiteX12" fmla="*/ 461420 w 2907126"/>
              <a:gd name="connsiteY12" fmla="*/ 2117078 h 3198921"/>
              <a:gd name="connsiteX13" fmla="*/ 10577 w 2907126"/>
              <a:gd name="connsiteY13" fmla="*/ 2258114 h 3198921"/>
              <a:gd name="connsiteX14" fmla="*/ 277731 w 2907126"/>
              <a:gd name="connsiteY14" fmla="*/ 1642137 h 3198921"/>
              <a:gd name="connsiteX15" fmla="*/ 577943 w 2907126"/>
              <a:gd name="connsiteY15" fmla="*/ 1471773 h 3198921"/>
              <a:gd name="connsiteX16" fmla="*/ 728834 w 2907126"/>
              <a:gd name="connsiteY16" fmla="*/ 766816 h 3198921"/>
              <a:gd name="connsiteX17" fmla="*/ 0 w 2907126"/>
              <a:gd name="connsiteY17" fmla="*/ 1196888 h 3198921"/>
              <a:gd name="connsiteX18" fmla="*/ 381226 w 2907126"/>
              <a:gd name="connsiteY18" fmla="*/ 244276 h 3198921"/>
              <a:gd name="connsiteX19" fmla="*/ 1294723 w 2907126"/>
              <a:gd name="connsiteY19" fmla="*/ 118415 h 3198921"/>
              <a:gd name="connsiteX20" fmla="*/ 1803671 w 2907126"/>
              <a:gd name="connsiteY20" fmla="*/ 121722 h 3198921"/>
              <a:gd name="connsiteX0" fmla="*/ 1803671 w 2907126"/>
              <a:gd name="connsiteY0" fmla="*/ 121722 h 3198921"/>
              <a:gd name="connsiteX1" fmla="*/ 2906708 w 2907126"/>
              <a:gd name="connsiteY1" fmla="*/ 0 h 3198921"/>
              <a:gd name="connsiteX2" fmla="*/ 2629066 w 2907126"/>
              <a:gd name="connsiteY2" fmla="*/ 604020 h 3198921"/>
              <a:gd name="connsiteX3" fmla="*/ 2131388 w 2907126"/>
              <a:gd name="connsiteY3" fmla="*/ 741392 h 3198921"/>
              <a:gd name="connsiteX4" fmla="*/ 1511469 w 2907126"/>
              <a:gd name="connsiteY4" fmla="*/ 748632 h 3198921"/>
              <a:gd name="connsiteX5" fmla="*/ 1370830 w 2907126"/>
              <a:gd name="connsiteY5" fmla="*/ 1466814 h 3198921"/>
              <a:gd name="connsiteX6" fmla="*/ 2441648 w 2907126"/>
              <a:gd name="connsiteY6" fmla="*/ 1275766 h 3198921"/>
              <a:gd name="connsiteX7" fmla="*/ 2136623 w 2907126"/>
              <a:gd name="connsiteY7" fmla="*/ 1935288 h 3198921"/>
              <a:gd name="connsiteX8" fmla="*/ 1484634 w 2907126"/>
              <a:gd name="connsiteY8" fmla="*/ 2087012 h 3198921"/>
              <a:gd name="connsiteX9" fmla="*/ 1254781 w 2907126"/>
              <a:gd name="connsiteY9" fmla="*/ 2084532 h 3198921"/>
              <a:gd name="connsiteX10" fmla="*/ 1058394 w 2907126"/>
              <a:gd name="connsiteY10" fmla="*/ 3198921 h 3198921"/>
              <a:gd name="connsiteX11" fmla="*/ 243539 w 2907126"/>
              <a:gd name="connsiteY11" fmla="*/ 2970957 h 3198921"/>
              <a:gd name="connsiteX12" fmla="*/ 461420 w 2907126"/>
              <a:gd name="connsiteY12" fmla="*/ 2117078 h 3198921"/>
              <a:gd name="connsiteX13" fmla="*/ 10577 w 2907126"/>
              <a:gd name="connsiteY13" fmla="*/ 2258114 h 3198921"/>
              <a:gd name="connsiteX14" fmla="*/ 277731 w 2907126"/>
              <a:gd name="connsiteY14" fmla="*/ 1642137 h 3198921"/>
              <a:gd name="connsiteX15" fmla="*/ 577943 w 2907126"/>
              <a:gd name="connsiteY15" fmla="*/ 1471773 h 3198921"/>
              <a:gd name="connsiteX16" fmla="*/ 728834 w 2907126"/>
              <a:gd name="connsiteY16" fmla="*/ 766816 h 3198921"/>
              <a:gd name="connsiteX17" fmla="*/ 0 w 2907126"/>
              <a:gd name="connsiteY17" fmla="*/ 1196888 h 3198921"/>
              <a:gd name="connsiteX18" fmla="*/ 381226 w 2907126"/>
              <a:gd name="connsiteY18" fmla="*/ 244276 h 3198921"/>
              <a:gd name="connsiteX19" fmla="*/ 1294723 w 2907126"/>
              <a:gd name="connsiteY19" fmla="*/ 118415 h 3198921"/>
              <a:gd name="connsiteX20" fmla="*/ 1803671 w 2907126"/>
              <a:gd name="connsiteY20" fmla="*/ 121722 h 3198921"/>
              <a:gd name="connsiteX0" fmla="*/ 1803671 w 2907126"/>
              <a:gd name="connsiteY0" fmla="*/ 121722 h 3232784"/>
              <a:gd name="connsiteX1" fmla="*/ 2906708 w 2907126"/>
              <a:gd name="connsiteY1" fmla="*/ 0 h 3232784"/>
              <a:gd name="connsiteX2" fmla="*/ 2629066 w 2907126"/>
              <a:gd name="connsiteY2" fmla="*/ 604020 h 3232784"/>
              <a:gd name="connsiteX3" fmla="*/ 2131388 w 2907126"/>
              <a:gd name="connsiteY3" fmla="*/ 741392 h 3232784"/>
              <a:gd name="connsiteX4" fmla="*/ 1511469 w 2907126"/>
              <a:gd name="connsiteY4" fmla="*/ 748632 h 3232784"/>
              <a:gd name="connsiteX5" fmla="*/ 1370830 w 2907126"/>
              <a:gd name="connsiteY5" fmla="*/ 1466814 h 3232784"/>
              <a:gd name="connsiteX6" fmla="*/ 2441648 w 2907126"/>
              <a:gd name="connsiteY6" fmla="*/ 1275766 h 3232784"/>
              <a:gd name="connsiteX7" fmla="*/ 2136623 w 2907126"/>
              <a:gd name="connsiteY7" fmla="*/ 1935288 h 3232784"/>
              <a:gd name="connsiteX8" fmla="*/ 1484634 w 2907126"/>
              <a:gd name="connsiteY8" fmla="*/ 2087012 h 3232784"/>
              <a:gd name="connsiteX9" fmla="*/ 1254781 w 2907126"/>
              <a:gd name="connsiteY9" fmla="*/ 2084532 h 3232784"/>
              <a:gd name="connsiteX10" fmla="*/ 1024533 w 2907126"/>
              <a:gd name="connsiteY10" fmla="*/ 3232784 h 3232784"/>
              <a:gd name="connsiteX11" fmla="*/ 243539 w 2907126"/>
              <a:gd name="connsiteY11" fmla="*/ 2970957 h 3232784"/>
              <a:gd name="connsiteX12" fmla="*/ 461420 w 2907126"/>
              <a:gd name="connsiteY12" fmla="*/ 2117078 h 3232784"/>
              <a:gd name="connsiteX13" fmla="*/ 10577 w 2907126"/>
              <a:gd name="connsiteY13" fmla="*/ 2258114 h 3232784"/>
              <a:gd name="connsiteX14" fmla="*/ 277731 w 2907126"/>
              <a:gd name="connsiteY14" fmla="*/ 1642137 h 3232784"/>
              <a:gd name="connsiteX15" fmla="*/ 577943 w 2907126"/>
              <a:gd name="connsiteY15" fmla="*/ 1471773 h 3232784"/>
              <a:gd name="connsiteX16" fmla="*/ 728834 w 2907126"/>
              <a:gd name="connsiteY16" fmla="*/ 766816 h 3232784"/>
              <a:gd name="connsiteX17" fmla="*/ 0 w 2907126"/>
              <a:gd name="connsiteY17" fmla="*/ 1196888 h 3232784"/>
              <a:gd name="connsiteX18" fmla="*/ 381226 w 2907126"/>
              <a:gd name="connsiteY18" fmla="*/ 244276 h 3232784"/>
              <a:gd name="connsiteX19" fmla="*/ 1294723 w 2907126"/>
              <a:gd name="connsiteY19" fmla="*/ 118415 h 3232784"/>
              <a:gd name="connsiteX20" fmla="*/ 1803671 w 2907126"/>
              <a:gd name="connsiteY20" fmla="*/ 121722 h 3232784"/>
              <a:gd name="connsiteX0" fmla="*/ 1803671 w 2907126"/>
              <a:gd name="connsiteY0" fmla="*/ 121722 h 3246329"/>
              <a:gd name="connsiteX1" fmla="*/ 2906708 w 2907126"/>
              <a:gd name="connsiteY1" fmla="*/ 0 h 3246329"/>
              <a:gd name="connsiteX2" fmla="*/ 2629066 w 2907126"/>
              <a:gd name="connsiteY2" fmla="*/ 604020 h 3246329"/>
              <a:gd name="connsiteX3" fmla="*/ 2131388 w 2907126"/>
              <a:gd name="connsiteY3" fmla="*/ 741392 h 3246329"/>
              <a:gd name="connsiteX4" fmla="*/ 1511469 w 2907126"/>
              <a:gd name="connsiteY4" fmla="*/ 748632 h 3246329"/>
              <a:gd name="connsiteX5" fmla="*/ 1370830 w 2907126"/>
              <a:gd name="connsiteY5" fmla="*/ 1466814 h 3246329"/>
              <a:gd name="connsiteX6" fmla="*/ 2441648 w 2907126"/>
              <a:gd name="connsiteY6" fmla="*/ 1275766 h 3246329"/>
              <a:gd name="connsiteX7" fmla="*/ 2136623 w 2907126"/>
              <a:gd name="connsiteY7" fmla="*/ 1935288 h 3246329"/>
              <a:gd name="connsiteX8" fmla="*/ 1484634 w 2907126"/>
              <a:gd name="connsiteY8" fmla="*/ 2087012 h 3246329"/>
              <a:gd name="connsiteX9" fmla="*/ 1254781 w 2907126"/>
              <a:gd name="connsiteY9" fmla="*/ 2084532 h 3246329"/>
              <a:gd name="connsiteX10" fmla="*/ 1051623 w 2907126"/>
              <a:gd name="connsiteY10" fmla="*/ 3246329 h 3246329"/>
              <a:gd name="connsiteX11" fmla="*/ 243539 w 2907126"/>
              <a:gd name="connsiteY11" fmla="*/ 2970957 h 3246329"/>
              <a:gd name="connsiteX12" fmla="*/ 461420 w 2907126"/>
              <a:gd name="connsiteY12" fmla="*/ 2117078 h 3246329"/>
              <a:gd name="connsiteX13" fmla="*/ 10577 w 2907126"/>
              <a:gd name="connsiteY13" fmla="*/ 2258114 h 3246329"/>
              <a:gd name="connsiteX14" fmla="*/ 277731 w 2907126"/>
              <a:gd name="connsiteY14" fmla="*/ 1642137 h 3246329"/>
              <a:gd name="connsiteX15" fmla="*/ 577943 w 2907126"/>
              <a:gd name="connsiteY15" fmla="*/ 1471773 h 3246329"/>
              <a:gd name="connsiteX16" fmla="*/ 728834 w 2907126"/>
              <a:gd name="connsiteY16" fmla="*/ 766816 h 3246329"/>
              <a:gd name="connsiteX17" fmla="*/ 0 w 2907126"/>
              <a:gd name="connsiteY17" fmla="*/ 1196888 h 3246329"/>
              <a:gd name="connsiteX18" fmla="*/ 381226 w 2907126"/>
              <a:gd name="connsiteY18" fmla="*/ 244276 h 3246329"/>
              <a:gd name="connsiteX19" fmla="*/ 1294723 w 2907126"/>
              <a:gd name="connsiteY19" fmla="*/ 118415 h 3246329"/>
              <a:gd name="connsiteX20" fmla="*/ 1803671 w 2907126"/>
              <a:gd name="connsiteY20" fmla="*/ 121722 h 3246329"/>
              <a:gd name="connsiteX0" fmla="*/ 1803671 w 2907126"/>
              <a:gd name="connsiteY0" fmla="*/ 121722 h 3246329"/>
              <a:gd name="connsiteX1" fmla="*/ 2906708 w 2907126"/>
              <a:gd name="connsiteY1" fmla="*/ 0 h 3246329"/>
              <a:gd name="connsiteX2" fmla="*/ 2629066 w 2907126"/>
              <a:gd name="connsiteY2" fmla="*/ 604020 h 3246329"/>
              <a:gd name="connsiteX3" fmla="*/ 2131388 w 2907126"/>
              <a:gd name="connsiteY3" fmla="*/ 741392 h 3246329"/>
              <a:gd name="connsiteX4" fmla="*/ 1511469 w 2907126"/>
              <a:gd name="connsiteY4" fmla="*/ 748632 h 3246329"/>
              <a:gd name="connsiteX5" fmla="*/ 1370830 w 2907126"/>
              <a:gd name="connsiteY5" fmla="*/ 1466814 h 3246329"/>
              <a:gd name="connsiteX6" fmla="*/ 2441648 w 2907126"/>
              <a:gd name="connsiteY6" fmla="*/ 1275766 h 3246329"/>
              <a:gd name="connsiteX7" fmla="*/ 2136623 w 2907126"/>
              <a:gd name="connsiteY7" fmla="*/ 1935288 h 3246329"/>
              <a:gd name="connsiteX8" fmla="*/ 1484634 w 2907126"/>
              <a:gd name="connsiteY8" fmla="*/ 2087012 h 3246329"/>
              <a:gd name="connsiteX9" fmla="*/ 1254781 w 2907126"/>
              <a:gd name="connsiteY9" fmla="*/ 2084532 h 3246329"/>
              <a:gd name="connsiteX10" fmla="*/ 1051623 w 2907126"/>
              <a:gd name="connsiteY10" fmla="*/ 3246329 h 3246329"/>
              <a:gd name="connsiteX11" fmla="*/ 243539 w 2907126"/>
              <a:gd name="connsiteY11" fmla="*/ 2970957 h 3246329"/>
              <a:gd name="connsiteX12" fmla="*/ 461420 w 2907126"/>
              <a:gd name="connsiteY12" fmla="*/ 2117078 h 3246329"/>
              <a:gd name="connsiteX13" fmla="*/ 10577 w 2907126"/>
              <a:gd name="connsiteY13" fmla="*/ 2258114 h 3246329"/>
              <a:gd name="connsiteX14" fmla="*/ 277731 w 2907126"/>
              <a:gd name="connsiteY14" fmla="*/ 1642137 h 3246329"/>
              <a:gd name="connsiteX15" fmla="*/ 577943 w 2907126"/>
              <a:gd name="connsiteY15" fmla="*/ 1471773 h 3246329"/>
              <a:gd name="connsiteX16" fmla="*/ 728834 w 2907126"/>
              <a:gd name="connsiteY16" fmla="*/ 766816 h 3246329"/>
              <a:gd name="connsiteX17" fmla="*/ 0 w 2907126"/>
              <a:gd name="connsiteY17" fmla="*/ 1196888 h 3246329"/>
              <a:gd name="connsiteX18" fmla="*/ 381226 w 2907126"/>
              <a:gd name="connsiteY18" fmla="*/ 244276 h 3246329"/>
              <a:gd name="connsiteX19" fmla="*/ 1294723 w 2907126"/>
              <a:gd name="connsiteY19" fmla="*/ 118415 h 3246329"/>
              <a:gd name="connsiteX20" fmla="*/ 1803671 w 2907126"/>
              <a:gd name="connsiteY20" fmla="*/ 121722 h 3246329"/>
              <a:gd name="connsiteX0" fmla="*/ 1803671 w 2907126"/>
              <a:gd name="connsiteY0" fmla="*/ 121722 h 3246329"/>
              <a:gd name="connsiteX1" fmla="*/ 2906708 w 2907126"/>
              <a:gd name="connsiteY1" fmla="*/ 0 h 3246329"/>
              <a:gd name="connsiteX2" fmla="*/ 2629066 w 2907126"/>
              <a:gd name="connsiteY2" fmla="*/ 604020 h 3246329"/>
              <a:gd name="connsiteX3" fmla="*/ 2131388 w 2907126"/>
              <a:gd name="connsiteY3" fmla="*/ 741392 h 3246329"/>
              <a:gd name="connsiteX4" fmla="*/ 1511469 w 2907126"/>
              <a:gd name="connsiteY4" fmla="*/ 748632 h 3246329"/>
              <a:gd name="connsiteX5" fmla="*/ 1370830 w 2907126"/>
              <a:gd name="connsiteY5" fmla="*/ 1466814 h 3246329"/>
              <a:gd name="connsiteX6" fmla="*/ 2441648 w 2907126"/>
              <a:gd name="connsiteY6" fmla="*/ 1275766 h 3246329"/>
              <a:gd name="connsiteX7" fmla="*/ 2136623 w 2907126"/>
              <a:gd name="connsiteY7" fmla="*/ 1935288 h 3246329"/>
              <a:gd name="connsiteX8" fmla="*/ 1484634 w 2907126"/>
              <a:gd name="connsiteY8" fmla="*/ 2087012 h 3246329"/>
              <a:gd name="connsiteX9" fmla="*/ 1254781 w 2907126"/>
              <a:gd name="connsiteY9" fmla="*/ 2084532 h 3246329"/>
              <a:gd name="connsiteX10" fmla="*/ 1051623 w 2907126"/>
              <a:gd name="connsiteY10" fmla="*/ 3246329 h 3246329"/>
              <a:gd name="connsiteX11" fmla="*/ 243539 w 2907126"/>
              <a:gd name="connsiteY11" fmla="*/ 2970957 h 3246329"/>
              <a:gd name="connsiteX12" fmla="*/ 461420 w 2907126"/>
              <a:gd name="connsiteY12" fmla="*/ 2117078 h 3246329"/>
              <a:gd name="connsiteX13" fmla="*/ 10577 w 2907126"/>
              <a:gd name="connsiteY13" fmla="*/ 2258114 h 3246329"/>
              <a:gd name="connsiteX14" fmla="*/ 277731 w 2907126"/>
              <a:gd name="connsiteY14" fmla="*/ 1642137 h 3246329"/>
              <a:gd name="connsiteX15" fmla="*/ 577943 w 2907126"/>
              <a:gd name="connsiteY15" fmla="*/ 1471773 h 3246329"/>
              <a:gd name="connsiteX16" fmla="*/ 728834 w 2907126"/>
              <a:gd name="connsiteY16" fmla="*/ 766816 h 3246329"/>
              <a:gd name="connsiteX17" fmla="*/ 0 w 2907126"/>
              <a:gd name="connsiteY17" fmla="*/ 1196888 h 3246329"/>
              <a:gd name="connsiteX18" fmla="*/ 381226 w 2907126"/>
              <a:gd name="connsiteY18" fmla="*/ 244276 h 3246329"/>
              <a:gd name="connsiteX19" fmla="*/ 1294723 w 2907126"/>
              <a:gd name="connsiteY19" fmla="*/ 118415 h 3246329"/>
              <a:gd name="connsiteX20" fmla="*/ 1803671 w 2907126"/>
              <a:gd name="connsiteY20" fmla="*/ 121722 h 3246329"/>
              <a:gd name="connsiteX0" fmla="*/ 1803671 w 2907126"/>
              <a:gd name="connsiteY0" fmla="*/ 121722 h 3246329"/>
              <a:gd name="connsiteX1" fmla="*/ 2906708 w 2907126"/>
              <a:gd name="connsiteY1" fmla="*/ 0 h 3246329"/>
              <a:gd name="connsiteX2" fmla="*/ 2629066 w 2907126"/>
              <a:gd name="connsiteY2" fmla="*/ 604020 h 3246329"/>
              <a:gd name="connsiteX3" fmla="*/ 2131388 w 2907126"/>
              <a:gd name="connsiteY3" fmla="*/ 741392 h 3246329"/>
              <a:gd name="connsiteX4" fmla="*/ 1511469 w 2907126"/>
              <a:gd name="connsiteY4" fmla="*/ 748632 h 3246329"/>
              <a:gd name="connsiteX5" fmla="*/ 1370830 w 2907126"/>
              <a:gd name="connsiteY5" fmla="*/ 1466814 h 3246329"/>
              <a:gd name="connsiteX6" fmla="*/ 2441648 w 2907126"/>
              <a:gd name="connsiteY6" fmla="*/ 1275766 h 3246329"/>
              <a:gd name="connsiteX7" fmla="*/ 2136623 w 2907126"/>
              <a:gd name="connsiteY7" fmla="*/ 1935288 h 3246329"/>
              <a:gd name="connsiteX8" fmla="*/ 1484634 w 2907126"/>
              <a:gd name="connsiteY8" fmla="*/ 2087012 h 3246329"/>
              <a:gd name="connsiteX9" fmla="*/ 1254781 w 2907126"/>
              <a:gd name="connsiteY9" fmla="*/ 2084532 h 3246329"/>
              <a:gd name="connsiteX10" fmla="*/ 1051623 w 2907126"/>
              <a:gd name="connsiteY10" fmla="*/ 3246329 h 3246329"/>
              <a:gd name="connsiteX11" fmla="*/ 243539 w 2907126"/>
              <a:gd name="connsiteY11" fmla="*/ 2970957 h 3246329"/>
              <a:gd name="connsiteX12" fmla="*/ 461420 w 2907126"/>
              <a:gd name="connsiteY12" fmla="*/ 2117078 h 3246329"/>
              <a:gd name="connsiteX13" fmla="*/ 10577 w 2907126"/>
              <a:gd name="connsiteY13" fmla="*/ 2258114 h 3246329"/>
              <a:gd name="connsiteX14" fmla="*/ 277731 w 2907126"/>
              <a:gd name="connsiteY14" fmla="*/ 1642137 h 3246329"/>
              <a:gd name="connsiteX15" fmla="*/ 577943 w 2907126"/>
              <a:gd name="connsiteY15" fmla="*/ 1471773 h 3246329"/>
              <a:gd name="connsiteX16" fmla="*/ 728834 w 2907126"/>
              <a:gd name="connsiteY16" fmla="*/ 766816 h 3246329"/>
              <a:gd name="connsiteX17" fmla="*/ 0 w 2907126"/>
              <a:gd name="connsiteY17" fmla="*/ 1196888 h 3246329"/>
              <a:gd name="connsiteX18" fmla="*/ 381226 w 2907126"/>
              <a:gd name="connsiteY18" fmla="*/ 244276 h 3246329"/>
              <a:gd name="connsiteX19" fmla="*/ 1294723 w 2907126"/>
              <a:gd name="connsiteY19" fmla="*/ 118415 h 3246329"/>
              <a:gd name="connsiteX20" fmla="*/ 1803671 w 2907126"/>
              <a:gd name="connsiteY20" fmla="*/ 121722 h 3246329"/>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59981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59981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73525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73525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73525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73525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239029"/>
              <a:gd name="connsiteX1" fmla="*/ 2906708 w 2907126"/>
              <a:gd name="connsiteY1" fmla="*/ 0 h 3239029"/>
              <a:gd name="connsiteX2" fmla="*/ 2629066 w 2907126"/>
              <a:gd name="connsiteY2" fmla="*/ 604020 h 3239029"/>
              <a:gd name="connsiteX3" fmla="*/ 2131388 w 2907126"/>
              <a:gd name="connsiteY3" fmla="*/ 741392 h 3239029"/>
              <a:gd name="connsiteX4" fmla="*/ 1511469 w 2907126"/>
              <a:gd name="connsiteY4" fmla="*/ 748632 h 3239029"/>
              <a:gd name="connsiteX5" fmla="*/ 1370830 w 2907126"/>
              <a:gd name="connsiteY5" fmla="*/ 1466814 h 3239029"/>
              <a:gd name="connsiteX6" fmla="*/ 2441648 w 2907126"/>
              <a:gd name="connsiteY6" fmla="*/ 1275766 h 3239029"/>
              <a:gd name="connsiteX7" fmla="*/ 2136623 w 2907126"/>
              <a:gd name="connsiteY7" fmla="*/ 1935288 h 3239029"/>
              <a:gd name="connsiteX8" fmla="*/ 1484634 w 2907126"/>
              <a:gd name="connsiteY8" fmla="*/ 2087012 h 3239029"/>
              <a:gd name="connsiteX9" fmla="*/ 1254781 w 2907126"/>
              <a:gd name="connsiteY9" fmla="*/ 2084532 h 3239029"/>
              <a:gd name="connsiteX10" fmla="*/ 1173525 w 2907126"/>
              <a:gd name="connsiteY10" fmla="*/ 3053316 h 3239029"/>
              <a:gd name="connsiteX11" fmla="*/ 243539 w 2907126"/>
              <a:gd name="connsiteY11" fmla="*/ 2970957 h 3239029"/>
              <a:gd name="connsiteX12" fmla="*/ 461420 w 2907126"/>
              <a:gd name="connsiteY12" fmla="*/ 2117078 h 3239029"/>
              <a:gd name="connsiteX13" fmla="*/ 10577 w 2907126"/>
              <a:gd name="connsiteY13" fmla="*/ 2258114 h 3239029"/>
              <a:gd name="connsiteX14" fmla="*/ 277731 w 2907126"/>
              <a:gd name="connsiteY14" fmla="*/ 1642137 h 3239029"/>
              <a:gd name="connsiteX15" fmla="*/ 577943 w 2907126"/>
              <a:gd name="connsiteY15" fmla="*/ 1471773 h 3239029"/>
              <a:gd name="connsiteX16" fmla="*/ 728834 w 2907126"/>
              <a:gd name="connsiteY16" fmla="*/ 766816 h 3239029"/>
              <a:gd name="connsiteX17" fmla="*/ 0 w 2907126"/>
              <a:gd name="connsiteY17" fmla="*/ 1196888 h 3239029"/>
              <a:gd name="connsiteX18" fmla="*/ 381226 w 2907126"/>
              <a:gd name="connsiteY18" fmla="*/ 244276 h 3239029"/>
              <a:gd name="connsiteX19" fmla="*/ 1294723 w 2907126"/>
              <a:gd name="connsiteY19" fmla="*/ 118415 h 3239029"/>
              <a:gd name="connsiteX20" fmla="*/ 1803671 w 2907126"/>
              <a:gd name="connsiteY20" fmla="*/ 121722 h 3239029"/>
              <a:gd name="connsiteX0" fmla="*/ 1803671 w 2907126"/>
              <a:gd name="connsiteY0" fmla="*/ 121722 h 3235134"/>
              <a:gd name="connsiteX1" fmla="*/ 2906708 w 2907126"/>
              <a:gd name="connsiteY1" fmla="*/ 0 h 3235134"/>
              <a:gd name="connsiteX2" fmla="*/ 2629066 w 2907126"/>
              <a:gd name="connsiteY2" fmla="*/ 604020 h 3235134"/>
              <a:gd name="connsiteX3" fmla="*/ 2131388 w 2907126"/>
              <a:gd name="connsiteY3" fmla="*/ 741392 h 3235134"/>
              <a:gd name="connsiteX4" fmla="*/ 1511469 w 2907126"/>
              <a:gd name="connsiteY4" fmla="*/ 748632 h 3235134"/>
              <a:gd name="connsiteX5" fmla="*/ 1370830 w 2907126"/>
              <a:gd name="connsiteY5" fmla="*/ 1466814 h 3235134"/>
              <a:gd name="connsiteX6" fmla="*/ 2441648 w 2907126"/>
              <a:gd name="connsiteY6" fmla="*/ 1275766 h 3235134"/>
              <a:gd name="connsiteX7" fmla="*/ 2136623 w 2907126"/>
              <a:gd name="connsiteY7" fmla="*/ 1935288 h 3235134"/>
              <a:gd name="connsiteX8" fmla="*/ 1484634 w 2907126"/>
              <a:gd name="connsiteY8" fmla="*/ 2087012 h 3235134"/>
              <a:gd name="connsiteX9" fmla="*/ 1254781 w 2907126"/>
              <a:gd name="connsiteY9" fmla="*/ 2084532 h 3235134"/>
              <a:gd name="connsiteX10" fmla="*/ 1173525 w 2907126"/>
              <a:gd name="connsiteY10" fmla="*/ 3053316 h 3235134"/>
              <a:gd name="connsiteX11" fmla="*/ 243539 w 2907126"/>
              <a:gd name="connsiteY11" fmla="*/ 2970957 h 3235134"/>
              <a:gd name="connsiteX12" fmla="*/ 461420 w 2907126"/>
              <a:gd name="connsiteY12" fmla="*/ 2117078 h 3235134"/>
              <a:gd name="connsiteX13" fmla="*/ 10577 w 2907126"/>
              <a:gd name="connsiteY13" fmla="*/ 2258114 h 3235134"/>
              <a:gd name="connsiteX14" fmla="*/ 277731 w 2907126"/>
              <a:gd name="connsiteY14" fmla="*/ 1642137 h 3235134"/>
              <a:gd name="connsiteX15" fmla="*/ 577943 w 2907126"/>
              <a:gd name="connsiteY15" fmla="*/ 1471773 h 3235134"/>
              <a:gd name="connsiteX16" fmla="*/ 728834 w 2907126"/>
              <a:gd name="connsiteY16" fmla="*/ 766816 h 3235134"/>
              <a:gd name="connsiteX17" fmla="*/ 0 w 2907126"/>
              <a:gd name="connsiteY17" fmla="*/ 1196888 h 3235134"/>
              <a:gd name="connsiteX18" fmla="*/ 381226 w 2907126"/>
              <a:gd name="connsiteY18" fmla="*/ 244276 h 3235134"/>
              <a:gd name="connsiteX19" fmla="*/ 1294723 w 2907126"/>
              <a:gd name="connsiteY19" fmla="*/ 118415 h 3235134"/>
              <a:gd name="connsiteX20" fmla="*/ 1803671 w 2907126"/>
              <a:gd name="connsiteY20" fmla="*/ 121722 h 3235134"/>
              <a:gd name="connsiteX0" fmla="*/ 1803671 w 2907126"/>
              <a:gd name="connsiteY0" fmla="*/ 121722 h 3234039"/>
              <a:gd name="connsiteX1" fmla="*/ 2906708 w 2907126"/>
              <a:gd name="connsiteY1" fmla="*/ 0 h 3234039"/>
              <a:gd name="connsiteX2" fmla="*/ 2629066 w 2907126"/>
              <a:gd name="connsiteY2" fmla="*/ 604020 h 3234039"/>
              <a:gd name="connsiteX3" fmla="*/ 2131388 w 2907126"/>
              <a:gd name="connsiteY3" fmla="*/ 741392 h 3234039"/>
              <a:gd name="connsiteX4" fmla="*/ 1511469 w 2907126"/>
              <a:gd name="connsiteY4" fmla="*/ 748632 h 3234039"/>
              <a:gd name="connsiteX5" fmla="*/ 1370830 w 2907126"/>
              <a:gd name="connsiteY5" fmla="*/ 1466814 h 3234039"/>
              <a:gd name="connsiteX6" fmla="*/ 2441648 w 2907126"/>
              <a:gd name="connsiteY6" fmla="*/ 1275766 h 3234039"/>
              <a:gd name="connsiteX7" fmla="*/ 2136623 w 2907126"/>
              <a:gd name="connsiteY7" fmla="*/ 1935288 h 3234039"/>
              <a:gd name="connsiteX8" fmla="*/ 1484634 w 2907126"/>
              <a:gd name="connsiteY8" fmla="*/ 2087012 h 3234039"/>
              <a:gd name="connsiteX9" fmla="*/ 1254781 w 2907126"/>
              <a:gd name="connsiteY9" fmla="*/ 2084532 h 3234039"/>
              <a:gd name="connsiteX10" fmla="*/ 1173525 w 2907126"/>
              <a:gd name="connsiteY10" fmla="*/ 3053316 h 3234039"/>
              <a:gd name="connsiteX11" fmla="*/ 243539 w 2907126"/>
              <a:gd name="connsiteY11" fmla="*/ 2970957 h 3234039"/>
              <a:gd name="connsiteX12" fmla="*/ 461420 w 2907126"/>
              <a:gd name="connsiteY12" fmla="*/ 2117078 h 3234039"/>
              <a:gd name="connsiteX13" fmla="*/ 10577 w 2907126"/>
              <a:gd name="connsiteY13" fmla="*/ 2258114 h 3234039"/>
              <a:gd name="connsiteX14" fmla="*/ 277731 w 2907126"/>
              <a:gd name="connsiteY14" fmla="*/ 1642137 h 3234039"/>
              <a:gd name="connsiteX15" fmla="*/ 577943 w 2907126"/>
              <a:gd name="connsiteY15" fmla="*/ 1471773 h 3234039"/>
              <a:gd name="connsiteX16" fmla="*/ 728834 w 2907126"/>
              <a:gd name="connsiteY16" fmla="*/ 766816 h 3234039"/>
              <a:gd name="connsiteX17" fmla="*/ 0 w 2907126"/>
              <a:gd name="connsiteY17" fmla="*/ 1196888 h 3234039"/>
              <a:gd name="connsiteX18" fmla="*/ 381226 w 2907126"/>
              <a:gd name="connsiteY18" fmla="*/ 244276 h 3234039"/>
              <a:gd name="connsiteX19" fmla="*/ 1294723 w 2907126"/>
              <a:gd name="connsiteY19" fmla="*/ 118415 h 3234039"/>
              <a:gd name="connsiteX20" fmla="*/ 1803671 w 2907126"/>
              <a:gd name="connsiteY20" fmla="*/ 121722 h 3234039"/>
              <a:gd name="connsiteX0" fmla="*/ 1803671 w 2907126"/>
              <a:gd name="connsiteY0" fmla="*/ 121722 h 3238621"/>
              <a:gd name="connsiteX1" fmla="*/ 2906708 w 2907126"/>
              <a:gd name="connsiteY1" fmla="*/ 0 h 3238621"/>
              <a:gd name="connsiteX2" fmla="*/ 2629066 w 2907126"/>
              <a:gd name="connsiteY2" fmla="*/ 604020 h 3238621"/>
              <a:gd name="connsiteX3" fmla="*/ 2131388 w 2907126"/>
              <a:gd name="connsiteY3" fmla="*/ 741392 h 3238621"/>
              <a:gd name="connsiteX4" fmla="*/ 1511469 w 2907126"/>
              <a:gd name="connsiteY4" fmla="*/ 748632 h 3238621"/>
              <a:gd name="connsiteX5" fmla="*/ 1370830 w 2907126"/>
              <a:gd name="connsiteY5" fmla="*/ 1466814 h 3238621"/>
              <a:gd name="connsiteX6" fmla="*/ 2441648 w 2907126"/>
              <a:gd name="connsiteY6" fmla="*/ 1275766 h 3238621"/>
              <a:gd name="connsiteX7" fmla="*/ 2136623 w 2907126"/>
              <a:gd name="connsiteY7" fmla="*/ 1935288 h 3238621"/>
              <a:gd name="connsiteX8" fmla="*/ 1484634 w 2907126"/>
              <a:gd name="connsiteY8" fmla="*/ 2087012 h 3238621"/>
              <a:gd name="connsiteX9" fmla="*/ 1254781 w 2907126"/>
              <a:gd name="connsiteY9" fmla="*/ 2084532 h 3238621"/>
              <a:gd name="connsiteX10" fmla="*/ 1173525 w 2907126"/>
              <a:gd name="connsiteY10" fmla="*/ 3053316 h 3238621"/>
              <a:gd name="connsiteX11" fmla="*/ 243539 w 2907126"/>
              <a:gd name="connsiteY11" fmla="*/ 2970957 h 3238621"/>
              <a:gd name="connsiteX12" fmla="*/ 461420 w 2907126"/>
              <a:gd name="connsiteY12" fmla="*/ 2117078 h 3238621"/>
              <a:gd name="connsiteX13" fmla="*/ 10577 w 2907126"/>
              <a:gd name="connsiteY13" fmla="*/ 2258114 h 3238621"/>
              <a:gd name="connsiteX14" fmla="*/ 277731 w 2907126"/>
              <a:gd name="connsiteY14" fmla="*/ 1642137 h 3238621"/>
              <a:gd name="connsiteX15" fmla="*/ 577943 w 2907126"/>
              <a:gd name="connsiteY15" fmla="*/ 1471773 h 3238621"/>
              <a:gd name="connsiteX16" fmla="*/ 728834 w 2907126"/>
              <a:gd name="connsiteY16" fmla="*/ 766816 h 3238621"/>
              <a:gd name="connsiteX17" fmla="*/ 0 w 2907126"/>
              <a:gd name="connsiteY17" fmla="*/ 1196888 h 3238621"/>
              <a:gd name="connsiteX18" fmla="*/ 381226 w 2907126"/>
              <a:gd name="connsiteY18" fmla="*/ 244276 h 3238621"/>
              <a:gd name="connsiteX19" fmla="*/ 1294723 w 2907126"/>
              <a:gd name="connsiteY19" fmla="*/ 118415 h 3238621"/>
              <a:gd name="connsiteX20" fmla="*/ 1803671 w 2907126"/>
              <a:gd name="connsiteY20" fmla="*/ 121722 h 3238621"/>
              <a:gd name="connsiteX0" fmla="*/ 1803671 w 2907126"/>
              <a:gd name="connsiteY0" fmla="*/ 121722 h 3238621"/>
              <a:gd name="connsiteX1" fmla="*/ 2906708 w 2907126"/>
              <a:gd name="connsiteY1" fmla="*/ 0 h 3238621"/>
              <a:gd name="connsiteX2" fmla="*/ 2629066 w 2907126"/>
              <a:gd name="connsiteY2" fmla="*/ 604020 h 3238621"/>
              <a:gd name="connsiteX3" fmla="*/ 2131388 w 2907126"/>
              <a:gd name="connsiteY3" fmla="*/ 741392 h 3238621"/>
              <a:gd name="connsiteX4" fmla="*/ 1511469 w 2907126"/>
              <a:gd name="connsiteY4" fmla="*/ 748632 h 3238621"/>
              <a:gd name="connsiteX5" fmla="*/ 1370830 w 2907126"/>
              <a:gd name="connsiteY5" fmla="*/ 1466814 h 3238621"/>
              <a:gd name="connsiteX6" fmla="*/ 2441648 w 2907126"/>
              <a:gd name="connsiteY6" fmla="*/ 1275766 h 3238621"/>
              <a:gd name="connsiteX7" fmla="*/ 2136623 w 2907126"/>
              <a:gd name="connsiteY7" fmla="*/ 1935288 h 3238621"/>
              <a:gd name="connsiteX8" fmla="*/ 1484634 w 2907126"/>
              <a:gd name="connsiteY8" fmla="*/ 2087012 h 3238621"/>
              <a:gd name="connsiteX9" fmla="*/ 1254781 w 2907126"/>
              <a:gd name="connsiteY9" fmla="*/ 2084532 h 3238621"/>
              <a:gd name="connsiteX10" fmla="*/ 1173525 w 2907126"/>
              <a:gd name="connsiteY10" fmla="*/ 3053316 h 3238621"/>
              <a:gd name="connsiteX11" fmla="*/ 263856 w 2907126"/>
              <a:gd name="connsiteY11" fmla="*/ 2970957 h 3238621"/>
              <a:gd name="connsiteX12" fmla="*/ 461420 w 2907126"/>
              <a:gd name="connsiteY12" fmla="*/ 2117078 h 3238621"/>
              <a:gd name="connsiteX13" fmla="*/ 10577 w 2907126"/>
              <a:gd name="connsiteY13" fmla="*/ 2258114 h 3238621"/>
              <a:gd name="connsiteX14" fmla="*/ 277731 w 2907126"/>
              <a:gd name="connsiteY14" fmla="*/ 1642137 h 3238621"/>
              <a:gd name="connsiteX15" fmla="*/ 577943 w 2907126"/>
              <a:gd name="connsiteY15" fmla="*/ 1471773 h 3238621"/>
              <a:gd name="connsiteX16" fmla="*/ 728834 w 2907126"/>
              <a:gd name="connsiteY16" fmla="*/ 766816 h 3238621"/>
              <a:gd name="connsiteX17" fmla="*/ 0 w 2907126"/>
              <a:gd name="connsiteY17" fmla="*/ 1196888 h 3238621"/>
              <a:gd name="connsiteX18" fmla="*/ 381226 w 2907126"/>
              <a:gd name="connsiteY18" fmla="*/ 244276 h 3238621"/>
              <a:gd name="connsiteX19" fmla="*/ 1294723 w 2907126"/>
              <a:gd name="connsiteY19" fmla="*/ 118415 h 3238621"/>
              <a:gd name="connsiteX20" fmla="*/ 1803671 w 2907126"/>
              <a:gd name="connsiteY20" fmla="*/ 121722 h 3238621"/>
              <a:gd name="connsiteX0" fmla="*/ 1803671 w 2907126"/>
              <a:gd name="connsiteY0" fmla="*/ 121722 h 3237700"/>
              <a:gd name="connsiteX1" fmla="*/ 2906708 w 2907126"/>
              <a:gd name="connsiteY1" fmla="*/ 0 h 3237700"/>
              <a:gd name="connsiteX2" fmla="*/ 2629066 w 2907126"/>
              <a:gd name="connsiteY2" fmla="*/ 604020 h 3237700"/>
              <a:gd name="connsiteX3" fmla="*/ 2131388 w 2907126"/>
              <a:gd name="connsiteY3" fmla="*/ 741392 h 3237700"/>
              <a:gd name="connsiteX4" fmla="*/ 1511469 w 2907126"/>
              <a:gd name="connsiteY4" fmla="*/ 748632 h 3237700"/>
              <a:gd name="connsiteX5" fmla="*/ 1370830 w 2907126"/>
              <a:gd name="connsiteY5" fmla="*/ 1466814 h 3237700"/>
              <a:gd name="connsiteX6" fmla="*/ 2441648 w 2907126"/>
              <a:gd name="connsiteY6" fmla="*/ 1275766 h 3237700"/>
              <a:gd name="connsiteX7" fmla="*/ 2136623 w 2907126"/>
              <a:gd name="connsiteY7" fmla="*/ 1935288 h 3237700"/>
              <a:gd name="connsiteX8" fmla="*/ 1484634 w 2907126"/>
              <a:gd name="connsiteY8" fmla="*/ 2087012 h 3237700"/>
              <a:gd name="connsiteX9" fmla="*/ 1254781 w 2907126"/>
              <a:gd name="connsiteY9" fmla="*/ 2084532 h 3237700"/>
              <a:gd name="connsiteX10" fmla="*/ 1173525 w 2907126"/>
              <a:gd name="connsiteY10" fmla="*/ 3053316 h 3237700"/>
              <a:gd name="connsiteX11" fmla="*/ 253698 w 2907126"/>
              <a:gd name="connsiteY11" fmla="*/ 2967571 h 3237700"/>
              <a:gd name="connsiteX12" fmla="*/ 461420 w 2907126"/>
              <a:gd name="connsiteY12" fmla="*/ 2117078 h 3237700"/>
              <a:gd name="connsiteX13" fmla="*/ 10577 w 2907126"/>
              <a:gd name="connsiteY13" fmla="*/ 2258114 h 3237700"/>
              <a:gd name="connsiteX14" fmla="*/ 277731 w 2907126"/>
              <a:gd name="connsiteY14" fmla="*/ 1642137 h 3237700"/>
              <a:gd name="connsiteX15" fmla="*/ 577943 w 2907126"/>
              <a:gd name="connsiteY15" fmla="*/ 1471773 h 3237700"/>
              <a:gd name="connsiteX16" fmla="*/ 728834 w 2907126"/>
              <a:gd name="connsiteY16" fmla="*/ 766816 h 3237700"/>
              <a:gd name="connsiteX17" fmla="*/ 0 w 2907126"/>
              <a:gd name="connsiteY17" fmla="*/ 1196888 h 3237700"/>
              <a:gd name="connsiteX18" fmla="*/ 381226 w 2907126"/>
              <a:gd name="connsiteY18" fmla="*/ 244276 h 3237700"/>
              <a:gd name="connsiteX19" fmla="*/ 1294723 w 2907126"/>
              <a:gd name="connsiteY19" fmla="*/ 118415 h 3237700"/>
              <a:gd name="connsiteX20" fmla="*/ 1803671 w 2907126"/>
              <a:gd name="connsiteY20" fmla="*/ 121722 h 3237700"/>
              <a:gd name="connsiteX0" fmla="*/ 1803671 w 2907126"/>
              <a:gd name="connsiteY0" fmla="*/ 121722 h 3241667"/>
              <a:gd name="connsiteX1" fmla="*/ 2906708 w 2907126"/>
              <a:gd name="connsiteY1" fmla="*/ 0 h 3241667"/>
              <a:gd name="connsiteX2" fmla="*/ 2629066 w 2907126"/>
              <a:gd name="connsiteY2" fmla="*/ 604020 h 3241667"/>
              <a:gd name="connsiteX3" fmla="*/ 2131388 w 2907126"/>
              <a:gd name="connsiteY3" fmla="*/ 741392 h 3241667"/>
              <a:gd name="connsiteX4" fmla="*/ 1511469 w 2907126"/>
              <a:gd name="connsiteY4" fmla="*/ 748632 h 3241667"/>
              <a:gd name="connsiteX5" fmla="*/ 1370830 w 2907126"/>
              <a:gd name="connsiteY5" fmla="*/ 1466814 h 3241667"/>
              <a:gd name="connsiteX6" fmla="*/ 2441648 w 2907126"/>
              <a:gd name="connsiteY6" fmla="*/ 1275766 h 3241667"/>
              <a:gd name="connsiteX7" fmla="*/ 2136623 w 2907126"/>
              <a:gd name="connsiteY7" fmla="*/ 1935288 h 3241667"/>
              <a:gd name="connsiteX8" fmla="*/ 1484634 w 2907126"/>
              <a:gd name="connsiteY8" fmla="*/ 2087012 h 3241667"/>
              <a:gd name="connsiteX9" fmla="*/ 1254781 w 2907126"/>
              <a:gd name="connsiteY9" fmla="*/ 2084532 h 3241667"/>
              <a:gd name="connsiteX10" fmla="*/ 1173525 w 2907126"/>
              <a:gd name="connsiteY10" fmla="*/ 3053316 h 3241667"/>
              <a:gd name="connsiteX11" fmla="*/ 253698 w 2907126"/>
              <a:gd name="connsiteY11" fmla="*/ 2967571 h 3241667"/>
              <a:gd name="connsiteX12" fmla="*/ 461420 w 2907126"/>
              <a:gd name="connsiteY12" fmla="*/ 2117078 h 3241667"/>
              <a:gd name="connsiteX13" fmla="*/ 10577 w 2907126"/>
              <a:gd name="connsiteY13" fmla="*/ 2258114 h 3241667"/>
              <a:gd name="connsiteX14" fmla="*/ 277731 w 2907126"/>
              <a:gd name="connsiteY14" fmla="*/ 1642137 h 3241667"/>
              <a:gd name="connsiteX15" fmla="*/ 577943 w 2907126"/>
              <a:gd name="connsiteY15" fmla="*/ 1471773 h 3241667"/>
              <a:gd name="connsiteX16" fmla="*/ 728834 w 2907126"/>
              <a:gd name="connsiteY16" fmla="*/ 766816 h 3241667"/>
              <a:gd name="connsiteX17" fmla="*/ 0 w 2907126"/>
              <a:gd name="connsiteY17" fmla="*/ 1196888 h 3241667"/>
              <a:gd name="connsiteX18" fmla="*/ 381226 w 2907126"/>
              <a:gd name="connsiteY18" fmla="*/ 244276 h 3241667"/>
              <a:gd name="connsiteX19" fmla="*/ 1294723 w 2907126"/>
              <a:gd name="connsiteY19" fmla="*/ 118415 h 3241667"/>
              <a:gd name="connsiteX20" fmla="*/ 1803671 w 2907126"/>
              <a:gd name="connsiteY20" fmla="*/ 121722 h 3241667"/>
              <a:gd name="connsiteX0" fmla="*/ 1803671 w 2907126"/>
              <a:gd name="connsiteY0" fmla="*/ 121722 h 3229647"/>
              <a:gd name="connsiteX1" fmla="*/ 2906708 w 2907126"/>
              <a:gd name="connsiteY1" fmla="*/ 0 h 3229647"/>
              <a:gd name="connsiteX2" fmla="*/ 2629066 w 2907126"/>
              <a:gd name="connsiteY2" fmla="*/ 604020 h 3229647"/>
              <a:gd name="connsiteX3" fmla="*/ 2131388 w 2907126"/>
              <a:gd name="connsiteY3" fmla="*/ 741392 h 3229647"/>
              <a:gd name="connsiteX4" fmla="*/ 1511469 w 2907126"/>
              <a:gd name="connsiteY4" fmla="*/ 748632 h 3229647"/>
              <a:gd name="connsiteX5" fmla="*/ 1370830 w 2907126"/>
              <a:gd name="connsiteY5" fmla="*/ 1466814 h 3229647"/>
              <a:gd name="connsiteX6" fmla="*/ 2441648 w 2907126"/>
              <a:gd name="connsiteY6" fmla="*/ 1275766 h 3229647"/>
              <a:gd name="connsiteX7" fmla="*/ 2136623 w 2907126"/>
              <a:gd name="connsiteY7" fmla="*/ 1935288 h 3229647"/>
              <a:gd name="connsiteX8" fmla="*/ 1484634 w 2907126"/>
              <a:gd name="connsiteY8" fmla="*/ 2087012 h 3229647"/>
              <a:gd name="connsiteX9" fmla="*/ 1254781 w 2907126"/>
              <a:gd name="connsiteY9" fmla="*/ 2084532 h 3229647"/>
              <a:gd name="connsiteX10" fmla="*/ 1173525 w 2907126"/>
              <a:gd name="connsiteY10" fmla="*/ 3053316 h 3229647"/>
              <a:gd name="connsiteX11" fmla="*/ 253698 w 2907126"/>
              <a:gd name="connsiteY11" fmla="*/ 2967571 h 3229647"/>
              <a:gd name="connsiteX12" fmla="*/ 461420 w 2907126"/>
              <a:gd name="connsiteY12" fmla="*/ 2117078 h 3229647"/>
              <a:gd name="connsiteX13" fmla="*/ 10577 w 2907126"/>
              <a:gd name="connsiteY13" fmla="*/ 2258114 h 3229647"/>
              <a:gd name="connsiteX14" fmla="*/ 277731 w 2907126"/>
              <a:gd name="connsiteY14" fmla="*/ 1642137 h 3229647"/>
              <a:gd name="connsiteX15" fmla="*/ 577943 w 2907126"/>
              <a:gd name="connsiteY15" fmla="*/ 1471773 h 3229647"/>
              <a:gd name="connsiteX16" fmla="*/ 728834 w 2907126"/>
              <a:gd name="connsiteY16" fmla="*/ 766816 h 3229647"/>
              <a:gd name="connsiteX17" fmla="*/ 0 w 2907126"/>
              <a:gd name="connsiteY17" fmla="*/ 1196888 h 3229647"/>
              <a:gd name="connsiteX18" fmla="*/ 381226 w 2907126"/>
              <a:gd name="connsiteY18" fmla="*/ 244276 h 3229647"/>
              <a:gd name="connsiteX19" fmla="*/ 1294723 w 2907126"/>
              <a:gd name="connsiteY19" fmla="*/ 118415 h 3229647"/>
              <a:gd name="connsiteX20" fmla="*/ 1803671 w 2907126"/>
              <a:gd name="connsiteY20" fmla="*/ 121722 h 3229647"/>
              <a:gd name="connsiteX0" fmla="*/ 1803671 w 2907126"/>
              <a:gd name="connsiteY0" fmla="*/ 121722 h 3243169"/>
              <a:gd name="connsiteX1" fmla="*/ 2906708 w 2907126"/>
              <a:gd name="connsiteY1" fmla="*/ 0 h 3243169"/>
              <a:gd name="connsiteX2" fmla="*/ 2629066 w 2907126"/>
              <a:gd name="connsiteY2" fmla="*/ 604020 h 3243169"/>
              <a:gd name="connsiteX3" fmla="*/ 2131388 w 2907126"/>
              <a:gd name="connsiteY3" fmla="*/ 741392 h 3243169"/>
              <a:gd name="connsiteX4" fmla="*/ 1511469 w 2907126"/>
              <a:gd name="connsiteY4" fmla="*/ 748632 h 3243169"/>
              <a:gd name="connsiteX5" fmla="*/ 1370830 w 2907126"/>
              <a:gd name="connsiteY5" fmla="*/ 1466814 h 3243169"/>
              <a:gd name="connsiteX6" fmla="*/ 2441648 w 2907126"/>
              <a:gd name="connsiteY6" fmla="*/ 1275766 h 3243169"/>
              <a:gd name="connsiteX7" fmla="*/ 2136623 w 2907126"/>
              <a:gd name="connsiteY7" fmla="*/ 1935288 h 3243169"/>
              <a:gd name="connsiteX8" fmla="*/ 1484634 w 2907126"/>
              <a:gd name="connsiteY8" fmla="*/ 2087012 h 3243169"/>
              <a:gd name="connsiteX9" fmla="*/ 1254781 w 2907126"/>
              <a:gd name="connsiteY9" fmla="*/ 2084532 h 3243169"/>
              <a:gd name="connsiteX10" fmla="*/ 1173525 w 2907126"/>
              <a:gd name="connsiteY10" fmla="*/ 3053316 h 3243169"/>
              <a:gd name="connsiteX11" fmla="*/ 253698 w 2907126"/>
              <a:gd name="connsiteY11" fmla="*/ 2967571 h 3243169"/>
              <a:gd name="connsiteX12" fmla="*/ 461420 w 2907126"/>
              <a:gd name="connsiteY12" fmla="*/ 2117078 h 3243169"/>
              <a:gd name="connsiteX13" fmla="*/ 10577 w 2907126"/>
              <a:gd name="connsiteY13" fmla="*/ 2258114 h 3243169"/>
              <a:gd name="connsiteX14" fmla="*/ 277731 w 2907126"/>
              <a:gd name="connsiteY14" fmla="*/ 1642137 h 3243169"/>
              <a:gd name="connsiteX15" fmla="*/ 577943 w 2907126"/>
              <a:gd name="connsiteY15" fmla="*/ 1471773 h 3243169"/>
              <a:gd name="connsiteX16" fmla="*/ 728834 w 2907126"/>
              <a:gd name="connsiteY16" fmla="*/ 766816 h 3243169"/>
              <a:gd name="connsiteX17" fmla="*/ 0 w 2907126"/>
              <a:gd name="connsiteY17" fmla="*/ 1196888 h 3243169"/>
              <a:gd name="connsiteX18" fmla="*/ 381226 w 2907126"/>
              <a:gd name="connsiteY18" fmla="*/ 244276 h 3243169"/>
              <a:gd name="connsiteX19" fmla="*/ 1294723 w 2907126"/>
              <a:gd name="connsiteY19" fmla="*/ 118415 h 3243169"/>
              <a:gd name="connsiteX20" fmla="*/ 1803671 w 2907126"/>
              <a:gd name="connsiteY20" fmla="*/ 121722 h 3243169"/>
              <a:gd name="connsiteX0" fmla="*/ 1803671 w 2907126"/>
              <a:gd name="connsiteY0" fmla="*/ 121722 h 3243169"/>
              <a:gd name="connsiteX1" fmla="*/ 2906708 w 2907126"/>
              <a:gd name="connsiteY1" fmla="*/ 0 h 3243169"/>
              <a:gd name="connsiteX2" fmla="*/ 2629066 w 2907126"/>
              <a:gd name="connsiteY2" fmla="*/ 604020 h 3243169"/>
              <a:gd name="connsiteX3" fmla="*/ 2131388 w 2907126"/>
              <a:gd name="connsiteY3" fmla="*/ 741392 h 3243169"/>
              <a:gd name="connsiteX4" fmla="*/ 1511469 w 2907126"/>
              <a:gd name="connsiteY4" fmla="*/ 748632 h 3243169"/>
              <a:gd name="connsiteX5" fmla="*/ 1370830 w 2907126"/>
              <a:gd name="connsiteY5" fmla="*/ 1466814 h 3243169"/>
              <a:gd name="connsiteX6" fmla="*/ 2441648 w 2907126"/>
              <a:gd name="connsiteY6" fmla="*/ 1275766 h 3243169"/>
              <a:gd name="connsiteX7" fmla="*/ 2136623 w 2907126"/>
              <a:gd name="connsiteY7" fmla="*/ 1935288 h 3243169"/>
              <a:gd name="connsiteX8" fmla="*/ 1484634 w 2907126"/>
              <a:gd name="connsiteY8" fmla="*/ 2087012 h 3243169"/>
              <a:gd name="connsiteX9" fmla="*/ 1254781 w 2907126"/>
              <a:gd name="connsiteY9" fmla="*/ 2084532 h 3243169"/>
              <a:gd name="connsiteX10" fmla="*/ 1173525 w 2907126"/>
              <a:gd name="connsiteY10" fmla="*/ 3053316 h 3243169"/>
              <a:gd name="connsiteX11" fmla="*/ 274014 w 2907126"/>
              <a:gd name="connsiteY11" fmla="*/ 2967571 h 3243169"/>
              <a:gd name="connsiteX12" fmla="*/ 461420 w 2907126"/>
              <a:gd name="connsiteY12" fmla="*/ 2117078 h 3243169"/>
              <a:gd name="connsiteX13" fmla="*/ 10577 w 2907126"/>
              <a:gd name="connsiteY13" fmla="*/ 2258114 h 3243169"/>
              <a:gd name="connsiteX14" fmla="*/ 277731 w 2907126"/>
              <a:gd name="connsiteY14" fmla="*/ 1642137 h 3243169"/>
              <a:gd name="connsiteX15" fmla="*/ 577943 w 2907126"/>
              <a:gd name="connsiteY15" fmla="*/ 1471773 h 3243169"/>
              <a:gd name="connsiteX16" fmla="*/ 728834 w 2907126"/>
              <a:gd name="connsiteY16" fmla="*/ 766816 h 3243169"/>
              <a:gd name="connsiteX17" fmla="*/ 0 w 2907126"/>
              <a:gd name="connsiteY17" fmla="*/ 1196888 h 3243169"/>
              <a:gd name="connsiteX18" fmla="*/ 381226 w 2907126"/>
              <a:gd name="connsiteY18" fmla="*/ 244276 h 3243169"/>
              <a:gd name="connsiteX19" fmla="*/ 1294723 w 2907126"/>
              <a:gd name="connsiteY19" fmla="*/ 118415 h 3243169"/>
              <a:gd name="connsiteX20" fmla="*/ 1803671 w 2907126"/>
              <a:gd name="connsiteY20" fmla="*/ 121722 h 3243169"/>
              <a:gd name="connsiteX0" fmla="*/ 1803671 w 2907126"/>
              <a:gd name="connsiteY0" fmla="*/ 121722 h 3243169"/>
              <a:gd name="connsiteX1" fmla="*/ 2906708 w 2907126"/>
              <a:gd name="connsiteY1" fmla="*/ 0 h 3243169"/>
              <a:gd name="connsiteX2" fmla="*/ 2629066 w 2907126"/>
              <a:gd name="connsiteY2" fmla="*/ 604020 h 3243169"/>
              <a:gd name="connsiteX3" fmla="*/ 2131388 w 2907126"/>
              <a:gd name="connsiteY3" fmla="*/ 741392 h 3243169"/>
              <a:gd name="connsiteX4" fmla="*/ 1511469 w 2907126"/>
              <a:gd name="connsiteY4" fmla="*/ 748632 h 3243169"/>
              <a:gd name="connsiteX5" fmla="*/ 1370830 w 2907126"/>
              <a:gd name="connsiteY5" fmla="*/ 1466814 h 3243169"/>
              <a:gd name="connsiteX6" fmla="*/ 2441648 w 2907126"/>
              <a:gd name="connsiteY6" fmla="*/ 1275766 h 3243169"/>
              <a:gd name="connsiteX7" fmla="*/ 2136623 w 2907126"/>
              <a:gd name="connsiteY7" fmla="*/ 1935288 h 3243169"/>
              <a:gd name="connsiteX8" fmla="*/ 1484634 w 2907126"/>
              <a:gd name="connsiteY8" fmla="*/ 2087012 h 3243169"/>
              <a:gd name="connsiteX9" fmla="*/ 1254781 w 2907126"/>
              <a:gd name="connsiteY9" fmla="*/ 2084532 h 3243169"/>
              <a:gd name="connsiteX10" fmla="*/ 1173525 w 2907126"/>
              <a:gd name="connsiteY10" fmla="*/ 3053316 h 3243169"/>
              <a:gd name="connsiteX11" fmla="*/ 274014 w 2907126"/>
              <a:gd name="connsiteY11" fmla="*/ 2967571 h 3243169"/>
              <a:gd name="connsiteX12" fmla="*/ 461420 w 2907126"/>
              <a:gd name="connsiteY12" fmla="*/ 2117078 h 3243169"/>
              <a:gd name="connsiteX13" fmla="*/ 10577 w 2907126"/>
              <a:gd name="connsiteY13" fmla="*/ 2258114 h 3243169"/>
              <a:gd name="connsiteX14" fmla="*/ 277731 w 2907126"/>
              <a:gd name="connsiteY14" fmla="*/ 1642137 h 3243169"/>
              <a:gd name="connsiteX15" fmla="*/ 577943 w 2907126"/>
              <a:gd name="connsiteY15" fmla="*/ 1471773 h 3243169"/>
              <a:gd name="connsiteX16" fmla="*/ 728834 w 2907126"/>
              <a:gd name="connsiteY16" fmla="*/ 766816 h 3243169"/>
              <a:gd name="connsiteX17" fmla="*/ 0 w 2907126"/>
              <a:gd name="connsiteY17" fmla="*/ 1196888 h 3243169"/>
              <a:gd name="connsiteX18" fmla="*/ 381226 w 2907126"/>
              <a:gd name="connsiteY18" fmla="*/ 244276 h 3243169"/>
              <a:gd name="connsiteX19" fmla="*/ 1294723 w 2907126"/>
              <a:gd name="connsiteY19" fmla="*/ 118415 h 3243169"/>
              <a:gd name="connsiteX20" fmla="*/ 1803671 w 2907126"/>
              <a:gd name="connsiteY20" fmla="*/ 121722 h 3243169"/>
              <a:gd name="connsiteX0" fmla="*/ 1803671 w 2907126"/>
              <a:gd name="connsiteY0" fmla="*/ 121722 h 3243169"/>
              <a:gd name="connsiteX1" fmla="*/ 2906708 w 2907126"/>
              <a:gd name="connsiteY1" fmla="*/ 0 h 3243169"/>
              <a:gd name="connsiteX2" fmla="*/ 2629066 w 2907126"/>
              <a:gd name="connsiteY2" fmla="*/ 604020 h 3243169"/>
              <a:gd name="connsiteX3" fmla="*/ 2131388 w 2907126"/>
              <a:gd name="connsiteY3" fmla="*/ 741392 h 3243169"/>
              <a:gd name="connsiteX4" fmla="*/ 1511469 w 2907126"/>
              <a:gd name="connsiteY4" fmla="*/ 748632 h 3243169"/>
              <a:gd name="connsiteX5" fmla="*/ 1370830 w 2907126"/>
              <a:gd name="connsiteY5" fmla="*/ 1466814 h 3243169"/>
              <a:gd name="connsiteX6" fmla="*/ 2441648 w 2907126"/>
              <a:gd name="connsiteY6" fmla="*/ 1275766 h 3243169"/>
              <a:gd name="connsiteX7" fmla="*/ 2136623 w 2907126"/>
              <a:gd name="connsiteY7" fmla="*/ 1935288 h 3243169"/>
              <a:gd name="connsiteX8" fmla="*/ 1484634 w 2907126"/>
              <a:gd name="connsiteY8" fmla="*/ 2087012 h 3243169"/>
              <a:gd name="connsiteX9" fmla="*/ 1254781 w 2907126"/>
              <a:gd name="connsiteY9" fmla="*/ 2084532 h 3243169"/>
              <a:gd name="connsiteX10" fmla="*/ 1173525 w 2907126"/>
              <a:gd name="connsiteY10" fmla="*/ 3053316 h 3243169"/>
              <a:gd name="connsiteX11" fmla="*/ 303644 w 2907126"/>
              <a:gd name="connsiteY11" fmla="*/ 2967571 h 3243169"/>
              <a:gd name="connsiteX12" fmla="*/ 461420 w 2907126"/>
              <a:gd name="connsiteY12" fmla="*/ 2117078 h 3243169"/>
              <a:gd name="connsiteX13" fmla="*/ 10577 w 2907126"/>
              <a:gd name="connsiteY13" fmla="*/ 2258114 h 3243169"/>
              <a:gd name="connsiteX14" fmla="*/ 277731 w 2907126"/>
              <a:gd name="connsiteY14" fmla="*/ 1642137 h 3243169"/>
              <a:gd name="connsiteX15" fmla="*/ 577943 w 2907126"/>
              <a:gd name="connsiteY15" fmla="*/ 1471773 h 3243169"/>
              <a:gd name="connsiteX16" fmla="*/ 728834 w 2907126"/>
              <a:gd name="connsiteY16" fmla="*/ 766816 h 3243169"/>
              <a:gd name="connsiteX17" fmla="*/ 0 w 2907126"/>
              <a:gd name="connsiteY17" fmla="*/ 1196888 h 3243169"/>
              <a:gd name="connsiteX18" fmla="*/ 381226 w 2907126"/>
              <a:gd name="connsiteY18" fmla="*/ 244276 h 3243169"/>
              <a:gd name="connsiteX19" fmla="*/ 1294723 w 2907126"/>
              <a:gd name="connsiteY19" fmla="*/ 118415 h 3243169"/>
              <a:gd name="connsiteX20" fmla="*/ 1803671 w 2907126"/>
              <a:gd name="connsiteY20" fmla="*/ 121722 h 3243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07126" h="3243169">
                <a:moveTo>
                  <a:pt x="1803671" y="121722"/>
                </a:moveTo>
                <a:cubicBezTo>
                  <a:pt x="2073053" y="123472"/>
                  <a:pt x="2467567" y="82265"/>
                  <a:pt x="2906708" y="0"/>
                </a:cubicBezTo>
                <a:cubicBezTo>
                  <a:pt x="2915511" y="192202"/>
                  <a:pt x="2784149" y="515052"/>
                  <a:pt x="2629066" y="604020"/>
                </a:cubicBezTo>
                <a:cubicBezTo>
                  <a:pt x="2472739" y="693701"/>
                  <a:pt x="2317655" y="717290"/>
                  <a:pt x="2131388" y="741392"/>
                </a:cubicBezTo>
                <a:cubicBezTo>
                  <a:pt x="1945122" y="765493"/>
                  <a:pt x="1659804" y="761923"/>
                  <a:pt x="1511469" y="748632"/>
                </a:cubicBezTo>
                <a:lnTo>
                  <a:pt x="1370830" y="1466814"/>
                </a:lnTo>
                <a:cubicBezTo>
                  <a:pt x="1964894" y="1457950"/>
                  <a:pt x="2043651" y="1398567"/>
                  <a:pt x="2441648" y="1275766"/>
                </a:cubicBezTo>
                <a:cubicBezTo>
                  <a:pt x="2376494" y="1458887"/>
                  <a:pt x="2271321" y="1802560"/>
                  <a:pt x="2136623" y="1935288"/>
                </a:cubicBezTo>
                <a:cubicBezTo>
                  <a:pt x="2001926" y="2068015"/>
                  <a:pt x="1716608" y="2087012"/>
                  <a:pt x="1484634" y="2087012"/>
                </a:cubicBezTo>
                <a:lnTo>
                  <a:pt x="1254781" y="2084532"/>
                </a:lnTo>
                <a:cubicBezTo>
                  <a:pt x="1172032" y="2421404"/>
                  <a:pt x="1076047" y="2840515"/>
                  <a:pt x="1173525" y="3053316"/>
                </a:cubicBezTo>
                <a:cubicBezTo>
                  <a:pt x="340810" y="3453267"/>
                  <a:pt x="330460" y="3120713"/>
                  <a:pt x="303644" y="2967571"/>
                </a:cubicBezTo>
                <a:cubicBezTo>
                  <a:pt x="283835" y="2854447"/>
                  <a:pt x="450546" y="2200435"/>
                  <a:pt x="461420" y="2117078"/>
                </a:cubicBezTo>
                <a:cubicBezTo>
                  <a:pt x="323480" y="2143758"/>
                  <a:pt x="177613" y="2193432"/>
                  <a:pt x="10577" y="2258114"/>
                </a:cubicBezTo>
                <a:cubicBezTo>
                  <a:pt x="75338" y="2086690"/>
                  <a:pt x="183169" y="1773193"/>
                  <a:pt x="277731" y="1642137"/>
                </a:cubicBezTo>
                <a:cubicBezTo>
                  <a:pt x="372292" y="1511080"/>
                  <a:pt x="490316" y="1481693"/>
                  <a:pt x="577943" y="1471773"/>
                </a:cubicBezTo>
                <a:lnTo>
                  <a:pt x="728834" y="766816"/>
                </a:lnTo>
                <a:cubicBezTo>
                  <a:pt x="473525" y="786656"/>
                  <a:pt x="195028" y="1050155"/>
                  <a:pt x="0" y="1196888"/>
                </a:cubicBezTo>
                <a:cubicBezTo>
                  <a:pt x="63442" y="960950"/>
                  <a:pt x="89899" y="487062"/>
                  <a:pt x="381226" y="244276"/>
                </a:cubicBezTo>
                <a:cubicBezTo>
                  <a:pt x="521099" y="127709"/>
                  <a:pt x="852409" y="118415"/>
                  <a:pt x="1294723" y="118415"/>
                </a:cubicBezTo>
                <a:lnTo>
                  <a:pt x="1803671" y="121722"/>
                </a:lnTo>
                <a:close/>
              </a:path>
            </a:pathLst>
          </a:custGeom>
          <a:solidFill>
            <a:schemeClr val="bg1">
              <a:alpha val="2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
        <p:nvSpPr>
          <p:cNvPr id="2" name="Title 1">
            <a:extLst>
              <a:ext uri="{FF2B5EF4-FFF2-40B4-BE49-F238E27FC236}">
                <a16:creationId xmlns:a16="http://schemas.microsoft.com/office/drawing/2014/main" id="{487FDA0B-6989-4160-B00A-509F20D91BEE}"/>
              </a:ext>
            </a:extLst>
          </p:cNvPr>
          <p:cNvSpPr>
            <a:spLocks noGrp="1"/>
          </p:cNvSpPr>
          <p:nvPr>
            <p:ph type="ctrTitle"/>
          </p:nvPr>
        </p:nvSpPr>
        <p:spPr>
          <a:xfrm>
            <a:off x="5260599" y="-5675089"/>
            <a:ext cx="5871273" cy="3557440"/>
          </a:xfrm>
        </p:spPr>
        <p:txBody>
          <a:bodyPr lIns="0" tIns="0" rIns="0" bIns="0" anchor="ctr">
            <a:noAutofit/>
          </a:bodyPr>
          <a:lstStyle/>
          <a:p>
            <a:pPr algn="r"/>
            <a:r>
              <a:rPr lang="en-GB" sz="3200" dirty="0">
                <a:solidFill>
                  <a:schemeClr val="bg1"/>
                </a:solidFill>
              </a:rPr>
              <a:t>welcome to the </a:t>
            </a:r>
            <a:br>
              <a:rPr lang="en-GB" sz="3200" spc="200" dirty="0">
                <a:solidFill>
                  <a:schemeClr val="bg1"/>
                </a:solidFill>
              </a:rPr>
            </a:br>
            <a:r>
              <a:rPr lang="en-GB" sz="6600" spc="200" dirty="0">
                <a:solidFill>
                  <a:schemeClr val="bg1"/>
                </a:solidFill>
              </a:rPr>
              <a:t>games development industry</a:t>
            </a:r>
          </a:p>
        </p:txBody>
      </p:sp>
      <p:grpSp>
        <p:nvGrpSpPr>
          <p:cNvPr id="48" name="Group 47">
            <a:extLst>
              <a:ext uri="{FF2B5EF4-FFF2-40B4-BE49-F238E27FC236}">
                <a16:creationId xmlns:a16="http://schemas.microsoft.com/office/drawing/2014/main" id="{C5B4CF8D-E436-0C19-DDD4-B07CF6D87CC7}"/>
              </a:ext>
            </a:extLst>
          </p:cNvPr>
          <p:cNvGrpSpPr/>
          <p:nvPr/>
        </p:nvGrpSpPr>
        <p:grpSpPr>
          <a:xfrm>
            <a:off x="1060129" y="318878"/>
            <a:ext cx="10071743" cy="2026856"/>
            <a:chOff x="1293486" y="4264478"/>
            <a:chExt cx="10071743" cy="2026856"/>
          </a:xfrm>
        </p:grpSpPr>
        <p:sp>
          <p:nvSpPr>
            <p:cNvPr id="39" name="Subtitle 2">
              <a:extLst>
                <a:ext uri="{FF2B5EF4-FFF2-40B4-BE49-F238E27FC236}">
                  <a16:creationId xmlns:a16="http://schemas.microsoft.com/office/drawing/2014/main" id="{5744A1BB-6FE6-46FA-BF29-4D1FF04E88F1}"/>
                </a:ext>
              </a:extLst>
            </p:cNvPr>
            <p:cNvSpPr txBox="1">
              <a:spLocks/>
            </p:cNvSpPr>
            <p:nvPr/>
          </p:nvSpPr>
          <p:spPr>
            <a:xfrm>
              <a:off x="3666591" y="4612555"/>
              <a:ext cx="2990706" cy="600075"/>
            </a:xfrm>
            <a:prstGeom prst="rect">
              <a:avLst/>
            </a:prstGeom>
            <a:noFill/>
          </p:spPr>
          <p:txBody>
            <a:bodyPr vert="horz" lIns="0" tIns="0" rIns="9144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4000" spc="100" dirty="0">
                  <a:solidFill>
                    <a:schemeClr val="bg1"/>
                  </a:solidFill>
                  <a:latin typeface="Calibri" panose="020F0502020204030204" pitchFamily="34" charset="0"/>
                  <a:cs typeface="Calibri" panose="020F0502020204030204" pitchFamily="34" charset="0"/>
                </a:rPr>
                <a:t>Fydar</a:t>
              </a:r>
            </a:p>
          </p:txBody>
        </p:sp>
        <p:sp>
          <p:nvSpPr>
            <p:cNvPr id="41" name="Subtitle 2">
              <a:extLst>
                <a:ext uri="{FF2B5EF4-FFF2-40B4-BE49-F238E27FC236}">
                  <a16:creationId xmlns:a16="http://schemas.microsoft.com/office/drawing/2014/main" id="{BB59183A-16D8-4B21-A479-C902DB8524C3}"/>
                </a:ext>
              </a:extLst>
            </p:cNvPr>
            <p:cNvSpPr txBox="1">
              <a:spLocks/>
            </p:cNvSpPr>
            <p:nvPr/>
          </p:nvSpPr>
          <p:spPr>
            <a:xfrm>
              <a:off x="4924654" y="4815545"/>
              <a:ext cx="1171346" cy="303172"/>
            </a:xfrm>
            <a:prstGeom prst="rect">
              <a:avLst/>
            </a:prstGeom>
            <a:no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600" spc="100" dirty="0">
                  <a:solidFill>
                    <a:schemeClr val="bg1">
                      <a:lumMod val="75000"/>
                    </a:schemeClr>
                  </a:solidFill>
                  <a:latin typeface="Calibri" panose="020F0502020204030204" pitchFamily="34" charset="0"/>
                  <a:cs typeface="Calibri" panose="020F0502020204030204" pitchFamily="34" charset="0"/>
                </a:rPr>
                <a:t>(they/them)</a:t>
              </a:r>
            </a:p>
          </p:txBody>
        </p:sp>
        <p:sp>
          <p:nvSpPr>
            <p:cNvPr id="42" name="Subtitle 2">
              <a:extLst>
                <a:ext uri="{FF2B5EF4-FFF2-40B4-BE49-F238E27FC236}">
                  <a16:creationId xmlns:a16="http://schemas.microsoft.com/office/drawing/2014/main" id="{9E9D0899-E58B-41B0-AB9E-FBDEE289F132}"/>
                </a:ext>
              </a:extLst>
            </p:cNvPr>
            <p:cNvSpPr txBox="1">
              <a:spLocks/>
            </p:cNvSpPr>
            <p:nvPr/>
          </p:nvSpPr>
          <p:spPr>
            <a:xfrm>
              <a:off x="4133849" y="5700955"/>
              <a:ext cx="1629105" cy="334838"/>
            </a:xfrm>
            <a:prstGeom prst="rect">
              <a:avLst/>
            </a:prstGeom>
          </p:spPr>
          <p:txBody>
            <a:bodyPr vert="horz" lIns="0" tIns="0" rIns="9144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spc="100" dirty="0">
                  <a:solidFill>
                    <a:schemeClr val="bg1">
                      <a:lumMod val="85000"/>
                    </a:schemeClr>
                  </a:solidFill>
                  <a:latin typeface="Lao UI" panose="020B0502040204020203" pitchFamily="34" charset="0"/>
                  <a:cs typeface="Lao UI" panose="020B0502040204020203" pitchFamily="34" charset="0"/>
                </a:rPr>
                <a:t>@Fydarus</a:t>
              </a:r>
            </a:p>
          </p:txBody>
        </p:sp>
        <p:sp>
          <p:nvSpPr>
            <p:cNvPr id="43" name="Subtitle 2">
              <a:extLst>
                <a:ext uri="{FF2B5EF4-FFF2-40B4-BE49-F238E27FC236}">
                  <a16:creationId xmlns:a16="http://schemas.microsoft.com/office/drawing/2014/main" id="{4269A87D-9D7F-4657-842C-330D453ACD20}"/>
                </a:ext>
              </a:extLst>
            </p:cNvPr>
            <p:cNvSpPr txBox="1">
              <a:spLocks/>
            </p:cNvSpPr>
            <p:nvPr/>
          </p:nvSpPr>
          <p:spPr>
            <a:xfrm>
              <a:off x="4133849" y="5327976"/>
              <a:ext cx="1629105" cy="334838"/>
            </a:xfrm>
            <a:prstGeom prst="rect">
              <a:avLst/>
            </a:prstGeom>
          </p:spPr>
          <p:txBody>
            <a:bodyPr vert="horz" lIns="0" tIns="0" rIns="9144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spc="100" dirty="0">
                  <a:solidFill>
                    <a:schemeClr val="bg1">
                      <a:lumMod val="85000"/>
                    </a:schemeClr>
                  </a:solidFill>
                  <a:latin typeface="Lao UI" panose="020B0502040204020203" pitchFamily="34" charset="0"/>
                  <a:cs typeface="Lao UI" panose="020B0502040204020203" pitchFamily="34" charset="0"/>
                </a:rPr>
                <a:t>Fydar</a:t>
              </a:r>
            </a:p>
          </p:txBody>
        </p:sp>
        <p:pic>
          <p:nvPicPr>
            <p:cNvPr id="3" name="Picture 2">
              <a:extLst>
                <a:ext uri="{FF2B5EF4-FFF2-40B4-BE49-F238E27FC236}">
                  <a16:creationId xmlns:a16="http://schemas.microsoft.com/office/drawing/2014/main" id="{E13BFCE6-9915-C627-020E-A2E4490FE9CB}"/>
                </a:ext>
              </a:extLst>
            </p:cNvPr>
            <p:cNvPicPr>
              <a:picLocks noChangeAspect="1"/>
            </p:cNvPicPr>
            <p:nvPr/>
          </p:nvPicPr>
          <p:blipFill rotWithShape="1">
            <a:blip r:embed="rId3">
              <a:extLst>
                <a:ext uri="{BEBA8EAE-BF5A-486C-A8C5-ECC9F3942E4B}">
                  <a14:imgProps xmlns:a14="http://schemas.microsoft.com/office/drawing/2010/main">
                    <a14:imgLayer r:embed="rId4">
                      <a14:imgEffect>
                        <a14:colorTemperature colorTemp="5900"/>
                      </a14:imgEffect>
                    </a14:imgLayer>
                  </a14:imgProps>
                </a:ext>
                <a:ext uri="{28A0092B-C50C-407E-A947-70E740481C1C}">
                  <a14:useLocalDpi xmlns:a14="http://schemas.microsoft.com/office/drawing/2010/main" val="0"/>
                </a:ext>
              </a:extLst>
            </a:blip>
            <a:srcRect l="11172" t="7026" r="9368" b="7449"/>
            <a:stretch/>
          </p:blipFill>
          <p:spPr>
            <a:xfrm>
              <a:off x="1293486" y="4264478"/>
              <a:ext cx="2026866" cy="2026856"/>
            </a:xfrm>
            <a:prstGeom prst="roundRect">
              <a:avLst>
                <a:gd name="adj" fmla="val 15305"/>
              </a:avLst>
            </a:prstGeom>
            <a:ln w="19050">
              <a:noFill/>
            </a:ln>
          </p:spPr>
        </p:pic>
        <p:pic>
          <p:nvPicPr>
            <p:cNvPr id="21" name="Graphic 20">
              <a:extLst>
                <a:ext uri="{FF2B5EF4-FFF2-40B4-BE49-F238E27FC236}">
                  <a16:creationId xmlns:a16="http://schemas.microsoft.com/office/drawing/2014/main" id="{1A95429F-5523-F108-C175-B5E0E9A8F82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808426" y="5755482"/>
              <a:ext cx="225788" cy="225784"/>
            </a:xfrm>
            <a:prstGeom prst="rect">
              <a:avLst/>
            </a:prstGeom>
          </p:spPr>
        </p:pic>
        <p:pic>
          <p:nvPicPr>
            <p:cNvPr id="23" name="Graphic 22">
              <a:extLst>
                <a:ext uri="{FF2B5EF4-FFF2-40B4-BE49-F238E27FC236}">
                  <a16:creationId xmlns:a16="http://schemas.microsoft.com/office/drawing/2014/main" id="{E12B6AA0-8E58-6F04-6E86-906F7C13EDA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808425" y="5382502"/>
              <a:ext cx="225788" cy="225786"/>
            </a:xfrm>
            <a:prstGeom prst="rect">
              <a:avLst/>
            </a:prstGeom>
          </p:spPr>
        </p:pic>
        <p:pic>
          <p:nvPicPr>
            <p:cNvPr id="1028" name="Picture 4">
              <a:extLst>
                <a:ext uri="{FF2B5EF4-FFF2-40B4-BE49-F238E27FC236}">
                  <a16:creationId xmlns:a16="http://schemas.microsoft.com/office/drawing/2014/main" id="{F83C93C6-B004-B916-7C2F-F0CED06AF9C7}"/>
                </a:ext>
              </a:extLst>
            </p:cNvPr>
            <p:cNvPicPr>
              <a:picLocks noChangeAspect="1" noChangeArrowheads="1"/>
            </p:cNvPicPr>
            <p:nvPr/>
          </p:nvPicPr>
          <p:blipFill rotWithShape="1">
            <a:blip r:embed="rId9">
              <a:clrChange>
                <a:clrFrom>
                  <a:srgbClr val="20243F"/>
                </a:clrFrom>
                <a:clrTo>
                  <a:srgbClr val="20243F">
                    <a:alpha val="0"/>
                  </a:srgbClr>
                </a:clrTo>
              </a:clrChange>
              <a:extLst>
                <a:ext uri="{BEBA8EAE-BF5A-486C-A8C5-ECC9F3942E4B}">
                  <a14:imgProps xmlns:a14="http://schemas.microsoft.com/office/drawing/2010/main">
                    <a14:imgLayer r:embed="rId10">
                      <a14:imgEffect>
                        <a14:backgroundRemoval t="10000" b="90000" l="10000" r="90000">
                          <a14:foregroundMark x1="20667" y1="45667" x2="20000" y2="40667"/>
                          <a14:foregroundMark x1="27333" y1="45667" x2="17667" y2="42000"/>
                          <a14:foregroundMark x1="22000" y1="40333" x2="39333" y2="54667"/>
                          <a14:foregroundMark x1="39333" y1="54667" x2="36667" y2="55667"/>
                          <a14:foregroundMark x1="35000" y1="45000" x2="58667" y2="48667"/>
                          <a14:foregroundMark x1="58667" y1="48667" x2="61667" y2="47333"/>
                          <a14:backgroundMark x1="56333" y1="18333" x2="48333" y2="3000"/>
                          <a14:backgroundMark x1="48333" y1="3000" x2="48333" y2="3000"/>
                          <a14:backgroundMark x1="65667" y1="17000" x2="47667" y2="13000"/>
                          <a14:backgroundMark x1="65333" y1="19667" x2="22667" y2="11333"/>
                          <a14:backgroundMark x1="37000" y1="17000" x2="14000" y2="23667"/>
                          <a14:backgroundMark x1="30333" y1="17000" x2="6000" y2="36667"/>
                          <a14:backgroundMark x1="12333" y1="30667" x2="8000" y2="56333"/>
                          <a14:backgroundMark x1="8000" y1="56333" x2="12333" y2="74333"/>
                          <a14:backgroundMark x1="12333" y1="74333" x2="25000" y2="84333"/>
                          <a14:backgroundMark x1="26333" y1="82333" x2="2000" y2="56667"/>
                          <a14:backgroundMark x1="6000" y1="52333" x2="18333" y2="73667"/>
                          <a14:backgroundMark x1="18333" y1="73667" x2="18333" y2="73667"/>
                          <a14:backgroundMark x1="14667" y1="64333" x2="47667" y2="93000"/>
                          <a14:backgroundMark x1="47667" y1="93000" x2="48333" y2="93000"/>
                          <a14:backgroundMark x1="60333" y1="91000" x2="84333" y2="86000"/>
                          <a14:backgroundMark x1="52333" y1="90667" x2="87333" y2="84333"/>
                          <a14:backgroundMark x1="49000" y1="93000" x2="79000" y2="79333"/>
                          <a14:backgroundMark x1="79000" y1="79333" x2="88000" y2="62667"/>
                          <a14:backgroundMark x1="88000" y1="62667" x2="87667" y2="59333"/>
                          <a14:backgroundMark x1="92667" y1="48333" x2="85000" y2="32667"/>
                          <a14:backgroundMark x1="85000" y1="32667" x2="65333" y2="16000"/>
                        </a14:backgroundRemoval>
                      </a14:imgEffect>
                    </a14:imgLayer>
                  </a14:imgProps>
                </a:ext>
                <a:ext uri="{28A0092B-C50C-407E-A947-70E740481C1C}">
                  <a14:useLocalDpi xmlns:a14="http://schemas.microsoft.com/office/drawing/2010/main" val="0"/>
                </a:ext>
              </a:extLst>
            </a:blip>
            <a:srcRect l="13482" t="23201" r="8831" b="13552"/>
            <a:stretch/>
          </p:blipFill>
          <p:spPr bwMode="auto">
            <a:xfrm>
              <a:off x="9787036" y="5248517"/>
              <a:ext cx="1111477" cy="904875"/>
            </a:xfrm>
            <a:prstGeom prst="rect">
              <a:avLst/>
            </a:prstGeom>
            <a:noFill/>
            <a:extLst>
              <a:ext uri="{909E8E84-426E-40DD-AFC4-6F175D3DCCD1}">
                <a14:hiddenFill xmlns:a14="http://schemas.microsoft.com/office/drawing/2010/main">
                  <a:solidFill>
                    <a:srgbClr val="FFFFFF"/>
                  </a:solidFill>
                </a14:hiddenFill>
              </a:ext>
            </a:extLst>
          </p:spPr>
        </p:pic>
        <p:sp>
          <p:nvSpPr>
            <p:cNvPr id="25" name="Subtitle 2">
              <a:extLst>
                <a:ext uri="{FF2B5EF4-FFF2-40B4-BE49-F238E27FC236}">
                  <a16:creationId xmlns:a16="http://schemas.microsoft.com/office/drawing/2014/main" id="{9661CECF-648C-F42A-589B-A6A28D792646}"/>
                </a:ext>
              </a:extLst>
            </p:cNvPr>
            <p:cNvSpPr txBox="1">
              <a:spLocks/>
            </p:cNvSpPr>
            <p:nvPr/>
          </p:nvSpPr>
          <p:spPr>
            <a:xfrm>
              <a:off x="7137162" y="5755449"/>
              <a:ext cx="4228067" cy="294670"/>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b="1" spc="200" dirty="0">
                  <a:solidFill>
                    <a:schemeClr val="bg1">
                      <a:lumMod val="85000"/>
                    </a:schemeClr>
                  </a:solidFill>
                  <a:latin typeface="Aptos" panose="020B0004020202020204" pitchFamily="34" charset="0"/>
                  <a:cs typeface="Arial" panose="020B0604020202020204" pitchFamily="34" charset="0"/>
                </a:rPr>
                <a:t>IWGB Games Workers</a:t>
              </a:r>
              <a:endParaRPr lang="en-GB" sz="1800" spc="200" dirty="0">
                <a:solidFill>
                  <a:schemeClr val="bg1">
                    <a:lumMod val="85000"/>
                  </a:schemeClr>
                </a:solidFill>
                <a:latin typeface="Aptos" panose="020B00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331EF5B7-2237-5AEF-7972-607C59C612A7}"/>
                </a:ext>
              </a:extLst>
            </p:cNvPr>
            <p:cNvSpPr txBox="1"/>
            <p:nvPr/>
          </p:nvSpPr>
          <p:spPr>
            <a:xfrm>
              <a:off x="7137162" y="5485213"/>
              <a:ext cx="3082687" cy="246221"/>
            </a:xfrm>
            <a:prstGeom prst="rect">
              <a:avLst/>
            </a:prstGeom>
            <a:noFill/>
          </p:spPr>
          <p:txBody>
            <a:bodyPr wrap="square" lIns="0" tIns="0" rIns="0" bIns="0">
              <a:spAutoFit/>
            </a:bodyPr>
            <a:lstStyle/>
            <a:p>
              <a:r>
                <a:rPr lang="en-GB" sz="1600" spc="200" dirty="0">
                  <a:solidFill>
                    <a:schemeClr val="bg1">
                      <a:lumMod val="85000"/>
                    </a:schemeClr>
                  </a:solidFill>
                  <a:latin typeface="Aptos" panose="020B0004020202020204" pitchFamily="34" charset="0"/>
                  <a:cs typeface="Arial" panose="020B0604020202020204" pitchFamily="34" charset="0"/>
                </a:rPr>
                <a:t>Proud Member of the</a:t>
              </a:r>
              <a:endParaRPr lang="en-GB" sz="1600" spc="200" dirty="0"/>
            </a:p>
          </p:txBody>
        </p:sp>
        <p:cxnSp>
          <p:nvCxnSpPr>
            <p:cNvPr id="32" name="Straight Connector 31">
              <a:extLst>
                <a:ext uri="{FF2B5EF4-FFF2-40B4-BE49-F238E27FC236}">
                  <a16:creationId xmlns:a16="http://schemas.microsoft.com/office/drawing/2014/main" id="{F7EBFD09-4077-91C6-BCFC-64603D4C20F6}"/>
                </a:ext>
              </a:extLst>
            </p:cNvPr>
            <p:cNvCxnSpPr>
              <a:cxnSpLocks/>
            </p:cNvCxnSpPr>
            <p:nvPr/>
          </p:nvCxnSpPr>
          <p:spPr>
            <a:xfrm>
              <a:off x="4133849" y="5121934"/>
              <a:ext cx="6764664" cy="0"/>
            </a:xfrm>
            <a:prstGeom prst="line">
              <a:avLst/>
            </a:prstGeom>
            <a:ln w="25400" cap="rnd">
              <a:gradFill flip="none" rotWithShape="1">
                <a:gsLst>
                  <a:gs pos="0">
                    <a:schemeClr val="accent1">
                      <a:lumMod val="5000"/>
                      <a:lumOff val="95000"/>
                    </a:schemeClr>
                  </a:gs>
                  <a:gs pos="100000">
                    <a:srgbClr val="E2B384">
                      <a:alpha val="0"/>
                    </a:srgbClr>
                  </a:gs>
                  <a:gs pos="16000">
                    <a:srgbClr val="E2B384"/>
                  </a:gs>
                </a:gsLst>
                <a:lin ang="0" scaled="1"/>
                <a:tileRect/>
              </a:gradFill>
              <a:roun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2535AAF-962F-5150-FF06-F00F6FD7838E}"/>
                </a:ext>
              </a:extLst>
            </p:cNvPr>
            <p:cNvCxnSpPr>
              <a:cxnSpLocks/>
            </p:cNvCxnSpPr>
            <p:nvPr/>
          </p:nvCxnSpPr>
          <p:spPr>
            <a:xfrm>
              <a:off x="3691325" y="5121934"/>
              <a:ext cx="196463" cy="0"/>
            </a:xfrm>
            <a:prstGeom prst="line">
              <a:avLst/>
            </a:prstGeom>
            <a:ln w="25400" cap="rnd">
              <a:solidFill>
                <a:schemeClr val="bg1">
                  <a:lumMod val="95000"/>
                </a:schemeClr>
              </a:solidFill>
              <a:round/>
            </a:ln>
          </p:spPr>
          <p:style>
            <a:lnRef idx="1">
              <a:schemeClr val="accent1"/>
            </a:lnRef>
            <a:fillRef idx="0">
              <a:schemeClr val="accent1"/>
            </a:fillRef>
            <a:effectRef idx="0">
              <a:schemeClr val="accent1"/>
            </a:effectRef>
            <a:fontRef idx="minor">
              <a:schemeClr val="tx1"/>
            </a:fontRef>
          </p:style>
        </p:cxnSp>
      </p:grpSp>
      <p:sp>
        <p:nvSpPr>
          <p:cNvPr id="53" name="Freeform: Shape 52">
            <a:extLst>
              <a:ext uri="{FF2B5EF4-FFF2-40B4-BE49-F238E27FC236}">
                <a16:creationId xmlns:a16="http://schemas.microsoft.com/office/drawing/2014/main" id="{E868C5F9-DFD6-C7FC-739B-B06FB4EDB7CD}"/>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dirty="0"/>
          </a:p>
        </p:txBody>
      </p:sp>
    </p:spTree>
    <p:extLst>
      <p:ext uri="{BB962C8B-B14F-4D97-AF65-F5344CB8AC3E}">
        <p14:creationId xmlns:p14="http://schemas.microsoft.com/office/powerpoint/2010/main" val="26520634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44167"/>
          <a:stretch/>
        </p:blipFill>
        <p:spPr>
          <a:xfrm>
            <a:off x="-1399055" y="664979"/>
            <a:ext cx="8123705" cy="4535671"/>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49"/>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DESIGNER</a:t>
            </a:r>
            <a:endParaRPr lang="en-GB" dirty="0"/>
          </a:p>
        </p:txBody>
      </p:sp>
      <p:sp>
        <p:nvSpPr>
          <p:cNvPr id="2" name="Rectangle 1">
            <a:extLst>
              <a:ext uri="{FF2B5EF4-FFF2-40B4-BE49-F238E27FC236}">
                <a16:creationId xmlns:a16="http://schemas.microsoft.com/office/drawing/2014/main" id="{E555C9FA-18F0-D200-9AA6-2744D83724FE}"/>
              </a:ext>
            </a:extLst>
          </p:cNvPr>
          <p:cNvSpPr/>
          <p:nvPr/>
        </p:nvSpPr>
        <p:spPr>
          <a:xfrm>
            <a:off x="0" y="5724524"/>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dirty="0"/>
              <a:t>If you need help with anything, be sure to let either myself or </a:t>
            </a:r>
            <a:r>
              <a:rPr lang="en-GB" sz="2400" b="1" dirty="0"/>
              <a:t>THE PRODUCER </a:t>
            </a:r>
            <a:r>
              <a:rPr lang="en-GB" sz="2400" dirty="0"/>
              <a:t>know.</a:t>
            </a:r>
          </a:p>
        </p:txBody>
      </p:sp>
      <p:grpSp>
        <p:nvGrpSpPr>
          <p:cNvPr id="26" name="Group 25">
            <a:extLst>
              <a:ext uri="{FF2B5EF4-FFF2-40B4-BE49-F238E27FC236}">
                <a16:creationId xmlns:a16="http://schemas.microsoft.com/office/drawing/2014/main" id="{CD6F23B7-19E0-BF13-F4F4-B3DA48594242}"/>
              </a:ext>
            </a:extLst>
          </p:cNvPr>
          <p:cNvGrpSpPr/>
          <p:nvPr/>
        </p:nvGrpSpPr>
        <p:grpSpPr>
          <a:xfrm>
            <a:off x="249765" y="189109"/>
            <a:ext cx="3870605" cy="831971"/>
            <a:chOff x="249765" y="189109"/>
            <a:chExt cx="8976628" cy="1929490"/>
          </a:xfrm>
        </p:grpSpPr>
        <p:grpSp>
          <p:nvGrpSpPr>
            <p:cNvPr id="27" name="Group 26">
              <a:extLst>
                <a:ext uri="{FF2B5EF4-FFF2-40B4-BE49-F238E27FC236}">
                  <a16:creationId xmlns:a16="http://schemas.microsoft.com/office/drawing/2014/main" id="{02EEEF0B-7CEA-CB2D-3098-2CF1A330A999}"/>
                </a:ext>
              </a:extLst>
            </p:cNvPr>
            <p:cNvGrpSpPr/>
            <p:nvPr/>
          </p:nvGrpSpPr>
          <p:grpSpPr>
            <a:xfrm>
              <a:off x="249765" y="189109"/>
              <a:ext cx="1688304" cy="1929490"/>
              <a:chOff x="9765076" y="383243"/>
              <a:chExt cx="1688304" cy="1929490"/>
            </a:xfrm>
          </p:grpSpPr>
          <p:pic>
            <p:nvPicPr>
              <p:cNvPr id="42" name="Picture 41">
                <a:extLst>
                  <a:ext uri="{FF2B5EF4-FFF2-40B4-BE49-F238E27FC236}">
                    <a16:creationId xmlns:a16="http://schemas.microsoft.com/office/drawing/2014/main" id="{08C9AE97-2648-BD24-2D61-398F9471BA35}"/>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43" name="Picture 42">
                <a:extLst>
                  <a:ext uri="{FF2B5EF4-FFF2-40B4-BE49-F238E27FC236}">
                    <a16:creationId xmlns:a16="http://schemas.microsoft.com/office/drawing/2014/main" id="{FF25E8A0-CC57-239B-F452-75040678E792}"/>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28" name="Picture 27" descr="A red tube of paint&#10;&#10;Description automatically generated">
              <a:extLst>
                <a:ext uri="{FF2B5EF4-FFF2-40B4-BE49-F238E27FC236}">
                  <a16:creationId xmlns:a16="http://schemas.microsoft.com/office/drawing/2014/main" id="{8EAEB837-F153-D8FE-F0BD-38476511EBFD}"/>
                </a:ext>
              </a:extLst>
            </p:cNvPr>
            <p:cNvPicPr>
              <a:picLocks noChangeAspect="1"/>
            </p:cNvPicPr>
            <p:nvPr/>
          </p:nvPicPr>
          <p:blipFill rotWithShape="1">
            <a:blip r:embed="rId7">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29" name="Group 28">
              <a:extLst>
                <a:ext uri="{FF2B5EF4-FFF2-40B4-BE49-F238E27FC236}">
                  <a16:creationId xmlns:a16="http://schemas.microsoft.com/office/drawing/2014/main" id="{B8EC2C99-E1C1-BAAB-51E7-F462FD803FE4}"/>
                </a:ext>
              </a:extLst>
            </p:cNvPr>
            <p:cNvGrpSpPr/>
            <p:nvPr/>
          </p:nvGrpSpPr>
          <p:grpSpPr>
            <a:xfrm>
              <a:off x="2071846" y="189109"/>
              <a:ext cx="1688304" cy="1929490"/>
              <a:chOff x="9765076" y="383243"/>
              <a:chExt cx="1688304" cy="1929490"/>
            </a:xfrm>
          </p:grpSpPr>
          <p:pic>
            <p:nvPicPr>
              <p:cNvPr id="40" name="Picture 39">
                <a:extLst>
                  <a:ext uri="{FF2B5EF4-FFF2-40B4-BE49-F238E27FC236}">
                    <a16:creationId xmlns:a16="http://schemas.microsoft.com/office/drawing/2014/main" id="{8B4C6630-8505-5C77-1892-2DDF979F253B}"/>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41" name="Picture 40">
                <a:extLst>
                  <a:ext uri="{FF2B5EF4-FFF2-40B4-BE49-F238E27FC236}">
                    <a16:creationId xmlns:a16="http://schemas.microsoft.com/office/drawing/2014/main" id="{3CCA2B43-2DEB-0D20-CC42-05BF836DF204}"/>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0" name="Group 29">
              <a:extLst>
                <a:ext uri="{FF2B5EF4-FFF2-40B4-BE49-F238E27FC236}">
                  <a16:creationId xmlns:a16="http://schemas.microsoft.com/office/drawing/2014/main" id="{F95C17FC-AD60-30E8-0F94-1FD1B1DEE7A2}"/>
                </a:ext>
              </a:extLst>
            </p:cNvPr>
            <p:cNvGrpSpPr/>
            <p:nvPr/>
          </p:nvGrpSpPr>
          <p:grpSpPr>
            <a:xfrm>
              <a:off x="3893927" y="189109"/>
              <a:ext cx="1688304" cy="1929490"/>
              <a:chOff x="9765076" y="383243"/>
              <a:chExt cx="1688304" cy="1929490"/>
            </a:xfrm>
          </p:grpSpPr>
          <p:pic>
            <p:nvPicPr>
              <p:cNvPr id="38" name="Picture 37">
                <a:extLst>
                  <a:ext uri="{FF2B5EF4-FFF2-40B4-BE49-F238E27FC236}">
                    <a16:creationId xmlns:a16="http://schemas.microsoft.com/office/drawing/2014/main" id="{57827C7F-3088-F371-C673-07E3E9A9DC8C}"/>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39" name="Picture 38">
                <a:extLst>
                  <a:ext uri="{FF2B5EF4-FFF2-40B4-BE49-F238E27FC236}">
                    <a16:creationId xmlns:a16="http://schemas.microsoft.com/office/drawing/2014/main" id="{D5F4EC3E-0F92-39B2-0057-48AB38281FD7}"/>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1" name="Group 30">
              <a:extLst>
                <a:ext uri="{FF2B5EF4-FFF2-40B4-BE49-F238E27FC236}">
                  <a16:creationId xmlns:a16="http://schemas.microsoft.com/office/drawing/2014/main" id="{B0C982D0-1573-BC15-A642-47476D4D3321}"/>
                </a:ext>
              </a:extLst>
            </p:cNvPr>
            <p:cNvGrpSpPr/>
            <p:nvPr/>
          </p:nvGrpSpPr>
          <p:grpSpPr>
            <a:xfrm>
              <a:off x="5716008" y="189109"/>
              <a:ext cx="1688304" cy="1929490"/>
              <a:chOff x="9765076" y="383243"/>
              <a:chExt cx="1688304" cy="1929490"/>
            </a:xfrm>
          </p:grpSpPr>
          <p:pic>
            <p:nvPicPr>
              <p:cNvPr id="36" name="Picture 35">
                <a:extLst>
                  <a:ext uri="{FF2B5EF4-FFF2-40B4-BE49-F238E27FC236}">
                    <a16:creationId xmlns:a16="http://schemas.microsoft.com/office/drawing/2014/main" id="{79571D13-9EA9-DE11-8C98-A436877FFBBD}"/>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37" name="Picture 36">
                <a:extLst>
                  <a:ext uri="{FF2B5EF4-FFF2-40B4-BE49-F238E27FC236}">
                    <a16:creationId xmlns:a16="http://schemas.microsoft.com/office/drawing/2014/main" id="{6FBCAD7E-E913-B956-C9EC-36598C6596D8}"/>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32" name="Picture 31" descr="A pair of paint brushes&#10;&#10;Description automatically generated">
              <a:extLst>
                <a:ext uri="{FF2B5EF4-FFF2-40B4-BE49-F238E27FC236}">
                  <a16:creationId xmlns:a16="http://schemas.microsoft.com/office/drawing/2014/main" id="{7426B8E2-3E8E-03AF-9BD0-FFB057F569C0}"/>
                </a:ext>
              </a:extLst>
            </p:cNvPr>
            <p:cNvPicPr>
              <a:picLocks noChangeAspect="1"/>
            </p:cNvPicPr>
            <p:nvPr/>
          </p:nvPicPr>
          <p:blipFill rotWithShape="1">
            <a:blip r:embed="rId8">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grpSp>
          <p:nvGrpSpPr>
            <p:cNvPr id="33" name="Group 32">
              <a:extLst>
                <a:ext uri="{FF2B5EF4-FFF2-40B4-BE49-F238E27FC236}">
                  <a16:creationId xmlns:a16="http://schemas.microsoft.com/office/drawing/2014/main" id="{4DA103E8-6EF5-8A24-A343-7BD927A23293}"/>
                </a:ext>
              </a:extLst>
            </p:cNvPr>
            <p:cNvGrpSpPr/>
            <p:nvPr/>
          </p:nvGrpSpPr>
          <p:grpSpPr>
            <a:xfrm>
              <a:off x="7538089" y="189109"/>
              <a:ext cx="1688304" cy="1929490"/>
              <a:chOff x="9765076" y="383243"/>
              <a:chExt cx="1688304" cy="1929490"/>
            </a:xfrm>
          </p:grpSpPr>
          <p:pic>
            <p:nvPicPr>
              <p:cNvPr id="34" name="Picture 33">
                <a:extLst>
                  <a:ext uri="{FF2B5EF4-FFF2-40B4-BE49-F238E27FC236}">
                    <a16:creationId xmlns:a16="http://schemas.microsoft.com/office/drawing/2014/main" id="{62967CA1-1A1D-FBDC-B80E-C60F9520DDF9}"/>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35" name="Picture 34">
                <a:extLst>
                  <a:ext uri="{FF2B5EF4-FFF2-40B4-BE49-F238E27FC236}">
                    <a16:creationId xmlns:a16="http://schemas.microsoft.com/office/drawing/2014/main" id="{176C1C8B-1068-6E37-2C45-DD1E2E1C0E10}"/>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spTree>
    <p:extLst>
      <p:ext uri="{BB962C8B-B14F-4D97-AF65-F5344CB8AC3E}">
        <p14:creationId xmlns:p14="http://schemas.microsoft.com/office/powerpoint/2010/main" val="3782106047"/>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type="lt">
                                    <p:tmAbs val="50"/>
                                  </p:iterate>
                                  <p:childTnLst>
                                    <p:set>
                                      <p:cBhvr>
                                        <p:cTn id="9"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44167"/>
          <a:stretch/>
        </p:blipFill>
        <p:spPr>
          <a:xfrm>
            <a:off x="-1399055" y="664979"/>
            <a:ext cx="8123705" cy="4535671"/>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5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DESIGNER</a:t>
            </a:r>
            <a:endParaRPr lang="en-GB" dirty="0"/>
          </a:p>
        </p:txBody>
      </p:sp>
      <p:sp>
        <p:nvSpPr>
          <p:cNvPr id="2" name="Rectangle 1">
            <a:extLst>
              <a:ext uri="{FF2B5EF4-FFF2-40B4-BE49-F238E27FC236}">
                <a16:creationId xmlns:a16="http://schemas.microsoft.com/office/drawing/2014/main" id="{E555C9FA-18F0-D200-9AA6-2744D83724FE}"/>
              </a:ext>
            </a:extLst>
          </p:cNvPr>
          <p:cNvSpPr/>
          <p:nvPr/>
        </p:nvSpPr>
        <p:spPr>
          <a:xfrm>
            <a:off x="0" y="5724524"/>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dirty="0"/>
              <a:t>I need you to paint me a </a:t>
            </a:r>
            <a:r>
              <a:rPr lang="en-GB" sz="2400" b="1" dirty="0">
                <a:solidFill>
                  <a:srgbClr val="FF0000"/>
                </a:solidFill>
                <a:latin typeface="Calibri" panose="020F0502020204030204" pitchFamily="34" charset="0"/>
                <a:cs typeface="Calibri" panose="020F0502020204030204" pitchFamily="34" charset="0"/>
              </a:rPr>
              <a:t>RED SQUARE</a:t>
            </a:r>
            <a:r>
              <a:rPr lang="en-GB" sz="2400" dirty="0"/>
              <a:t>, approximately </a:t>
            </a:r>
            <a:r>
              <a:rPr lang="en-GB" sz="2400" b="1" dirty="0"/>
              <a:t>2cm x 2cm</a:t>
            </a:r>
            <a:r>
              <a:rPr lang="en-GB" sz="2400" dirty="0"/>
              <a:t>.</a:t>
            </a:r>
            <a:br>
              <a:rPr lang="en-GB" sz="2400" dirty="0"/>
            </a:br>
            <a:r>
              <a:rPr lang="en-GB" sz="2400" dirty="0"/>
              <a:t>Anywhere on the canvas will be fine.</a:t>
            </a:r>
          </a:p>
        </p:txBody>
      </p:sp>
      <p:grpSp>
        <p:nvGrpSpPr>
          <p:cNvPr id="26" name="Group 25">
            <a:extLst>
              <a:ext uri="{FF2B5EF4-FFF2-40B4-BE49-F238E27FC236}">
                <a16:creationId xmlns:a16="http://schemas.microsoft.com/office/drawing/2014/main" id="{465F20FD-887D-CC40-40F2-767A1BFEFF40}"/>
              </a:ext>
            </a:extLst>
          </p:cNvPr>
          <p:cNvGrpSpPr/>
          <p:nvPr/>
        </p:nvGrpSpPr>
        <p:grpSpPr>
          <a:xfrm>
            <a:off x="249765" y="189109"/>
            <a:ext cx="3870605" cy="831971"/>
            <a:chOff x="249765" y="189109"/>
            <a:chExt cx="8976628" cy="1929490"/>
          </a:xfrm>
        </p:grpSpPr>
        <p:grpSp>
          <p:nvGrpSpPr>
            <p:cNvPr id="27" name="Group 26">
              <a:extLst>
                <a:ext uri="{FF2B5EF4-FFF2-40B4-BE49-F238E27FC236}">
                  <a16:creationId xmlns:a16="http://schemas.microsoft.com/office/drawing/2014/main" id="{8CA3D58B-73EE-C4DC-27D7-E54278CA4531}"/>
                </a:ext>
              </a:extLst>
            </p:cNvPr>
            <p:cNvGrpSpPr/>
            <p:nvPr/>
          </p:nvGrpSpPr>
          <p:grpSpPr>
            <a:xfrm>
              <a:off x="249765" y="189109"/>
              <a:ext cx="1688304" cy="1929490"/>
              <a:chOff x="9765076" y="383243"/>
              <a:chExt cx="1688304" cy="1929490"/>
            </a:xfrm>
          </p:grpSpPr>
          <p:pic>
            <p:nvPicPr>
              <p:cNvPr id="42" name="Picture 41">
                <a:extLst>
                  <a:ext uri="{FF2B5EF4-FFF2-40B4-BE49-F238E27FC236}">
                    <a16:creationId xmlns:a16="http://schemas.microsoft.com/office/drawing/2014/main" id="{4103012F-13D7-A6C6-8315-65E32DDD4D3E}"/>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43" name="Picture 42">
                <a:extLst>
                  <a:ext uri="{FF2B5EF4-FFF2-40B4-BE49-F238E27FC236}">
                    <a16:creationId xmlns:a16="http://schemas.microsoft.com/office/drawing/2014/main" id="{ECF6B005-2B6B-F0D7-EA1B-7A8CAEC1C0C5}"/>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28" name="Picture 27" descr="A red tube of paint&#10;&#10;Description automatically generated">
              <a:extLst>
                <a:ext uri="{FF2B5EF4-FFF2-40B4-BE49-F238E27FC236}">
                  <a16:creationId xmlns:a16="http://schemas.microsoft.com/office/drawing/2014/main" id="{67008192-CC9D-45E0-2040-F3DB6D5E5CBE}"/>
                </a:ext>
              </a:extLst>
            </p:cNvPr>
            <p:cNvPicPr>
              <a:picLocks noChangeAspect="1"/>
            </p:cNvPicPr>
            <p:nvPr/>
          </p:nvPicPr>
          <p:blipFill rotWithShape="1">
            <a:blip r:embed="rId7">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29" name="Group 28">
              <a:extLst>
                <a:ext uri="{FF2B5EF4-FFF2-40B4-BE49-F238E27FC236}">
                  <a16:creationId xmlns:a16="http://schemas.microsoft.com/office/drawing/2014/main" id="{B262EBCE-4C03-7F46-4783-4C1FBA5F4980}"/>
                </a:ext>
              </a:extLst>
            </p:cNvPr>
            <p:cNvGrpSpPr/>
            <p:nvPr/>
          </p:nvGrpSpPr>
          <p:grpSpPr>
            <a:xfrm>
              <a:off x="2071846" y="189109"/>
              <a:ext cx="1688304" cy="1929490"/>
              <a:chOff x="9765076" y="383243"/>
              <a:chExt cx="1688304" cy="1929490"/>
            </a:xfrm>
          </p:grpSpPr>
          <p:pic>
            <p:nvPicPr>
              <p:cNvPr id="40" name="Picture 39">
                <a:extLst>
                  <a:ext uri="{FF2B5EF4-FFF2-40B4-BE49-F238E27FC236}">
                    <a16:creationId xmlns:a16="http://schemas.microsoft.com/office/drawing/2014/main" id="{E9A9E14D-7200-6C31-D876-29890EED5772}"/>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41" name="Picture 40">
                <a:extLst>
                  <a:ext uri="{FF2B5EF4-FFF2-40B4-BE49-F238E27FC236}">
                    <a16:creationId xmlns:a16="http://schemas.microsoft.com/office/drawing/2014/main" id="{A0A28B73-5440-4FCD-C47F-605777102DE3}"/>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0" name="Group 29">
              <a:extLst>
                <a:ext uri="{FF2B5EF4-FFF2-40B4-BE49-F238E27FC236}">
                  <a16:creationId xmlns:a16="http://schemas.microsoft.com/office/drawing/2014/main" id="{8E87F210-8250-F8EB-043D-6F4EB4473DC2}"/>
                </a:ext>
              </a:extLst>
            </p:cNvPr>
            <p:cNvGrpSpPr/>
            <p:nvPr/>
          </p:nvGrpSpPr>
          <p:grpSpPr>
            <a:xfrm>
              <a:off x="3893927" y="189109"/>
              <a:ext cx="1688304" cy="1929490"/>
              <a:chOff x="9765076" y="383243"/>
              <a:chExt cx="1688304" cy="1929490"/>
            </a:xfrm>
          </p:grpSpPr>
          <p:pic>
            <p:nvPicPr>
              <p:cNvPr id="38" name="Picture 37">
                <a:extLst>
                  <a:ext uri="{FF2B5EF4-FFF2-40B4-BE49-F238E27FC236}">
                    <a16:creationId xmlns:a16="http://schemas.microsoft.com/office/drawing/2014/main" id="{4C2EA97B-89CA-1A64-0982-C8E6EE0AC665}"/>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39" name="Picture 38">
                <a:extLst>
                  <a:ext uri="{FF2B5EF4-FFF2-40B4-BE49-F238E27FC236}">
                    <a16:creationId xmlns:a16="http://schemas.microsoft.com/office/drawing/2014/main" id="{9FBD1DC6-761E-1F10-0329-A68EA4DBB1D5}"/>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1" name="Group 30">
              <a:extLst>
                <a:ext uri="{FF2B5EF4-FFF2-40B4-BE49-F238E27FC236}">
                  <a16:creationId xmlns:a16="http://schemas.microsoft.com/office/drawing/2014/main" id="{A9E682C0-8F17-0119-DECA-6B44C9D1643F}"/>
                </a:ext>
              </a:extLst>
            </p:cNvPr>
            <p:cNvGrpSpPr/>
            <p:nvPr/>
          </p:nvGrpSpPr>
          <p:grpSpPr>
            <a:xfrm>
              <a:off x="5716008" y="189109"/>
              <a:ext cx="1688304" cy="1929490"/>
              <a:chOff x="9765076" y="383243"/>
              <a:chExt cx="1688304" cy="1929490"/>
            </a:xfrm>
          </p:grpSpPr>
          <p:pic>
            <p:nvPicPr>
              <p:cNvPr id="36" name="Picture 35">
                <a:extLst>
                  <a:ext uri="{FF2B5EF4-FFF2-40B4-BE49-F238E27FC236}">
                    <a16:creationId xmlns:a16="http://schemas.microsoft.com/office/drawing/2014/main" id="{DFA50C76-8DED-B1A9-2FA5-1C890ED5EF5C}"/>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37" name="Picture 36">
                <a:extLst>
                  <a:ext uri="{FF2B5EF4-FFF2-40B4-BE49-F238E27FC236}">
                    <a16:creationId xmlns:a16="http://schemas.microsoft.com/office/drawing/2014/main" id="{431BB6C0-70C0-FCA5-A382-6B71173612F2}"/>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32" name="Picture 31" descr="A pair of paint brushes&#10;&#10;Description automatically generated">
              <a:extLst>
                <a:ext uri="{FF2B5EF4-FFF2-40B4-BE49-F238E27FC236}">
                  <a16:creationId xmlns:a16="http://schemas.microsoft.com/office/drawing/2014/main" id="{6AD64759-3339-600D-5949-DC3D7A07414E}"/>
                </a:ext>
              </a:extLst>
            </p:cNvPr>
            <p:cNvPicPr>
              <a:picLocks noChangeAspect="1"/>
            </p:cNvPicPr>
            <p:nvPr/>
          </p:nvPicPr>
          <p:blipFill rotWithShape="1">
            <a:blip r:embed="rId8">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grpSp>
          <p:nvGrpSpPr>
            <p:cNvPr id="33" name="Group 32">
              <a:extLst>
                <a:ext uri="{FF2B5EF4-FFF2-40B4-BE49-F238E27FC236}">
                  <a16:creationId xmlns:a16="http://schemas.microsoft.com/office/drawing/2014/main" id="{F813934D-010B-3254-8F53-827FBA725293}"/>
                </a:ext>
              </a:extLst>
            </p:cNvPr>
            <p:cNvGrpSpPr/>
            <p:nvPr/>
          </p:nvGrpSpPr>
          <p:grpSpPr>
            <a:xfrm>
              <a:off x="7538089" y="189109"/>
              <a:ext cx="1688304" cy="1929490"/>
              <a:chOff x="9765076" y="383243"/>
              <a:chExt cx="1688304" cy="1929490"/>
            </a:xfrm>
          </p:grpSpPr>
          <p:pic>
            <p:nvPicPr>
              <p:cNvPr id="34" name="Picture 33">
                <a:extLst>
                  <a:ext uri="{FF2B5EF4-FFF2-40B4-BE49-F238E27FC236}">
                    <a16:creationId xmlns:a16="http://schemas.microsoft.com/office/drawing/2014/main" id="{6CD84250-93D8-BFAA-058E-C27231EA7B9C}"/>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35" name="Picture 34">
                <a:extLst>
                  <a:ext uri="{FF2B5EF4-FFF2-40B4-BE49-F238E27FC236}">
                    <a16:creationId xmlns:a16="http://schemas.microsoft.com/office/drawing/2014/main" id="{FF0B45F0-0FCD-EB74-DAFA-FE4AAB815928}"/>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spTree>
    <p:extLst>
      <p:ext uri="{BB962C8B-B14F-4D97-AF65-F5344CB8AC3E}">
        <p14:creationId xmlns:p14="http://schemas.microsoft.com/office/powerpoint/2010/main" val="3791538422"/>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type="lt">
                                    <p:tmAbs val="50"/>
                                  </p:iterate>
                                  <p:childTnLst>
                                    <p:set>
                                      <p:cBhvr>
                                        <p:cTn id="9"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44167"/>
          <a:stretch/>
        </p:blipFill>
        <p:spPr>
          <a:xfrm>
            <a:off x="-1399055" y="664979"/>
            <a:ext cx="8123705" cy="4535671"/>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5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DESIGNER</a:t>
            </a:r>
            <a:endParaRPr lang="en-GB" dirty="0"/>
          </a:p>
        </p:txBody>
      </p:sp>
      <p:sp>
        <p:nvSpPr>
          <p:cNvPr id="2" name="Rectangle 1">
            <a:extLst>
              <a:ext uri="{FF2B5EF4-FFF2-40B4-BE49-F238E27FC236}">
                <a16:creationId xmlns:a16="http://schemas.microsoft.com/office/drawing/2014/main" id="{E555C9FA-18F0-D200-9AA6-2744D83724FE}"/>
              </a:ext>
            </a:extLst>
          </p:cNvPr>
          <p:cNvSpPr/>
          <p:nvPr/>
        </p:nvSpPr>
        <p:spPr>
          <a:xfrm>
            <a:off x="0" y="5724524"/>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dirty="0"/>
              <a:t>That’s great! I love</a:t>
            </a:r>
          </a:p>
        </p:txBody>
      </p:sp>
      <p:grpSp>
        <p:nvGrpSpPr>
          <p:cNvPr id="26" name="Group 25">
            <a:extLst>
              <a:ext uri="{FF2B5EF4-FFF2-40B4-BE49-F238E27FC236}">
                <a16:creationId xmlns:a16="http://schemas.microsoft.com/office/drawing/2014/main" id="{7D7C917A-E5CC-3648-850B-8619C9DF6C37}"/>
              </a:ext>
            </a:extLst>
          </p:cNvPr>
          <p:cNvGrpSpPr/>
          <p:nvPr/>
        </p:nvGrpSpPr>
        <p:grpSpPr>
          <a:xfrm>
            <a:off x="249765" y="189109"/>
            <a:ext cx="3870605" cy="831971"/>
            <a:chOff x="249765" y="189109"/>
            <a:chExt cx="8976628" cy="1929490"/>
          </a:xfrm>
        </p:grpSpPr>
        <p:grpSp>
          <p:nvGrpSpPr>
            <p:cNvPr id="27" name="Group 26">
              <a:extLst>
                <a:ext uri="{FF2B5EF4-FFF2-40B4-BE49-F238E27FC236}">
                  <a16:creationId xmlns:a16="http://schemas.microsoft.com/office/drawing/2014/main" id="{C3581A6D-7085-719A-79DB-3C780EC98729}"/>
                </a:ext>
              </a:extLst>
            </p:cNvPr>
            <p:cNvGrpSpPr/>
            <p:nvPr/>
          </p:nvGrpSpPr>
          <p:grpSpPr>
            <a:xfrm>
              <a:off x="249765" y="189109"/>
              <a:ext cx="1688304" cy="1929490"/>
              <a:chOff x="9765076" y="383243"/>
              <a:chExt cx="1688304" cy="1929490"/>
            </a:xfrm>
          </p:grpSpPr>
          <p:pic>
            <p:nvPicPr>
              <p:cNvPr id="42" name="Picture 41">
                <a:extLst>
                  <a:ext uri="{FF2B5EF4-FFF2-40B4-BE49-F238E27FC236}">
                    <a16:creationId xmlns:a16="http://schemas.microsoft.com/office/drawing/2014/main" id="{3FD23BC4-B9F6-5C5B-314E-F9B2F5D77FED}"/>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43" name="Picture 42">
                <a:extLst>
                  <a:ext uri="{FF2B5EF4-FFF2-40B4-BE49-F238E27FC236}">
                    <a16:creationId xmlns:a16="http://schemas.microsoft.com/office/drawing/2014/main" id="{F8E923F3-CC3F-D69A-6CD7-E9A7D957DE9C}"/>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28" name="Picture 27" descr="A red tube of paint&#10;&#10;Description automatically generated">
              <a:extLst>
                <a:ext uri="{FF2B5EF4-FFF2-40B4-BE49-F238E27FC236}">
                  <a16:creationId xmlns:a16="http://schemas.microsoft.com/office/drawing/2014/main" id="{1B95ADE4-D9A0-45CC-4428-CAA718FFE515}"/>
                </a:ext>
              </a:extLst>
            </p:cNvPr>
            <p:cNvPicPr>
              <a:picLocks noChangeAspect="1"/>
            </p:cNvPicPr>
            <p:nvPr/>
          </p:nvPicPr>
          <p:blipFill rotWithShape="1">
            <a:blip r:embed="rId7">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29" name="Group 28">
              <a:extLst>
                <a:ext uri="{FF2B5EF4-FFF2-40B4-BE49-F238E27FC236}">
                  <a16:creationId xmlns:a16="http://schemas.microsoft.com/office/drawing/2014/main" id="{C2A43FF1-F356-1713-B6A0-F36A80D67D33}"/>
                </a:ext>
              </a:extLst>
            </p:cNvPr>
            <p:cNvGrpSpPr/>
            <p:nvPr/>
          </p:nvGrpSpPr>
          <p:grpSpPr>
            <a:xfrm>
              <a:off x="2071846" y="189109"/>
              <a:ext cx="1688304" cy="1929490"/>
              <a:chOff x="9765076" y="383243"/>
              <a:chExt cx="1688304" cy="1929490"/>
            </a:xfrm>
          </p:grpSpPr>
          <p:pic>
            <p:nvPicPr>
              <p:cNvPr id="40" name="Picture 39">
                <a:extLst>
                  <a:ext uri="{FF2B5EF4-FFF2-40B4-BE49-F238E27FC236}">
                    <a16:creationId xmlns:a16="http://schemas.microsoft.com/office/drawing/2014/main" id="{24DCFBE4-E3C8-286B-156A-5B524DCF7E43}"/>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41" name="Picture 40">
                <a:extLst>
                  <a:ext uri="{FF2B5EF4-FFF2-40B4-BE49-F238E27FC236}">
                    <a16:creationId xmlns:a16="http://schemas.microsoft.com/office/drawing/2014/main" id="{4AB25841-C457-B529-7B8F-25D6DE63B2D0}"/>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0" name="Group 29">
              <a:extLst>
                <a:ext uri="{FF2B5EF4-FFF2-40B4-BE49-F238E27FC236}">
                  <a16:creationId xmlns:a16="http://schemas.microsoft.com/office/drawing/2014/main" id="{C8565C8F-5E7D-EFBF-531A-53E805580D67}"/>
                </a:ext>
              </a:extLst>
            </p:cNvPr>
            <p:cNvGrpSpPr/>
            <p:nvPr/>
          </p:nvGrpSpPr>
          <p:grpSpPr>
            <a:xfrm>
              <a:off x="3893927" y="189109"/>
              <a:ext cx="1688304" cy="1929490"/>
              <a:chOff x="9765076" y="383243"/>
              <a:chExt cx="1688304" cy="1929490"/>
            </a:xfrm>
          </p:grpSpPr>
          <p:pic>
            <p:nvPicPr>
              <p:cNvPr id="38" name="Picture 37">
                <a:extLst>
                  <a:ext uri="{FF2B5EF4-FFF2-40B4-BE49-F238E27FC236}">
                    <a16:creationId xmlns:a16="http://schemas.microsoft.com/office/drawing/2014/main" id="{AEC7851C-105D-E841-C72A-8AED20B2A5C9}"/>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39" name="Picture 38">
                <a:extLst>
                  <a:ext uri="{FF2B5EF4-FFF2-40B4-BE49-F238E27FC236}">
                    <a16:creationId xmlns:a16="http://schemas.microsoft.com/office/drawing/2014/main" id="{602C4104-2919-943F-E520-4635296538AA}"/>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1" name="Group 30">
              <a:extLst>
                <a:ext uri="{FF2B5EF4-FFF2-40B4-BE49-F238E27FC236}">
                  <a16:creationId xmlns:a16="http://schemas.microsoft.com/office/drawing/2014/main" id="{2A5F99F3-C007-11C6-C461-A5EA2E8890FD}"/>
                </a:ext>
              </a:extLst>
            </p:cNvPr>
            <p:cNvGrpSpPr/>
            <p:nvPr/>
          </p:nvGrpSpPr>
          <p:grpSpPr>
            <a:xfrm>
              <a:off x="5716008" y="189109"/>
              <a:ext cx="1688304" cy="1929490"/>
              <a:chOff x="9765076" y="383243"/>
              <a:chExt cx="1688304" cy="1929490"/>
            </a:xfrm>
          </p:grpSpPr>
          <p:pic>
            <p:nvPicPr>
              <p:cNvPr id="36" name="Picture 35">
                <a:extLst>
                  <a:ext uri="{FF2B5EF4-FFF2-40B4-BE49-F238E27FC236}">
                    <a16:creationId xmlns:a16="http://schemas.microsoft.com/office/drawing/2014/main" id="{C98DD73D-0963-AC5E-8CE4-B27CF4A86F9D}"/>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37" name="Picture 36">
                <a:extLst>
                  <a:ext uri="{FF2B5EF4-FFF2-40B4-BE49-F238E27FC236}">
                    <a16:creationId xmlns:a16="http://schemas.microsoft.com/office/drawing/2014/main" id="{3E44765B-97B4-6F4E-3B85-DA54523D4047}"/>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32" name="Picture 31" descr="A pair of paint brushes&#10;&#10;Description automatically generated">
              <a:extLst>
                <a:ext uri="{FF2B5EF4-FFF2-40B4-BE49-F238E27FC236}">
                  <a16:creationId xmlns:a16="http://schemas.microsoft.com/office/drawing/2014/main" id="{DE96C517-1C72-9C18-0AF7-6829CF37FA04}"/>
                </a:ext>
              </a:extLst>
            </p:cNvPr>
            <p:cNvPicPr>
              <a:picLocks noChangeAspect="1"/>
            </p:cNvPicPr>
            <p:nvPr/>
          </p:nvPicPr>
          <p:blipFill rotWithShape="1">
            <a:blip r:embed="rId8">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grpSp>
          <p:nvGrpSpPr>
            <p:cNvPr id="33" name="Group 32">
              <a:extLst>
                <a:ext uri="{FF2B5EF4-FFF2-40B4-BE49-F238E27FC236}">
                  <a16:creationId xmlns:a16="http://schemas.microsoft.com/office/drawing/2014/main" id="{118D4AC3-CEA1-15A1-C145-26E17907691C}"/>
                </a:ext>
              </a:extLst>
            </p:cNvPr>
            <p:cNvGrpSpPr/>
            <p:nvPr/>
          </p:nvGrpSpPr>
          <p:grpSpPr>
            <a:xfrm>
              <a:off x="7538089" y="189109"/>
              <a:ext cx="1688304" cy="1929490"/>
              <a:chOff x="9765076" y="383243"/>
              <a:chExt cx="1688304" cy="1929490"/>
            </a:xfrm>
          </p:grpSpPr>
          <p:pic>
            <p:nvPicPr>
              <p:cNvPr id="34" name="Picture 33">
                <a:extLst>
                  <a:ext uri="{FF2B5EF4-FFF2-40B4-BE49-F238E27FC236}">
                    <a16:creationId xmlns:a16="http://schemas.microsoft.com/office/drawing/2014/main" id="{DA9AC2A6-A7FE-6D30-B993-DDDC4E192AF8}"/>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35" name="Picture 34">
                <a:extLst>
                  <a:ext uri="{FF2B5EF4-FFF2-40B4-BE49-F238E27FC236}">
                    <a16:creationId xmlns:a16="http://schemas.microsoft.com/office/drawing/2014/main" id="{61B3EC28-CB63-50A0-CDE8-785B3EE6A46A}"/>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pic>
        <p:nvPicPr>
          <p:cNvPr id="8" name="Picture 7" descr="A red text on a black background&#10;&#10;Description automatically generated">
            <a:extLst>
              <a:ext uri="{FF2B5EF4-FFF2-40B4-BE49-F238E27FC236}">
                <a16:creationId xmlns:a16="http://schemas.microsoft.com/office/drawing/2014/main" id="{8B3E75A9-665F-448C-6875-64564EFACAE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897573" y="5617055"/>
            <a:ext cx="4019030" cy="947987"/>
          </a:xfrm>
          <a:prstGeom prst="rect">
            <a:avLst/>
          </a:prstGeom>
        </p:spPr>
      </p:pic>
    </p:spTree>
    <p:extLst>
      <p:ext uri="{BB962C8B-B14F-4D97-AF65-F5344CB8AC3E}">
        <p14:creationId xmlns:p14="http://schemas.microsoft.com/office/powerpoint/2010/main" val="2246465085"/>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type="lt">
                                    <p:tmAbs val="50"/>
                                  </p:iterate>
                                  <p:childTnLst>
                                    <p:set>
                                      <p:cBhvr>
                                        <p:cTn id="9" dur="1" fill="hold">
                                          <p:stCondLst>
                                            <p:cond delay="0"/>
                                          </p:stCondLst>
                                        </p:cTn>
                                        <p:tgtEl>
                                          <p:spTgt spid="2">
                                            <p:txEl>
                                              <p:pRg st="0" end="0"/>
                                            </p:txEl>
                                          </p:spTgt>
                                        </p:tgtEl>
                                        <p:attrNameLst>
                                          <p:attrName>style.visibility</p:attrName>
                                        </p:attrNameLst>
                                      </p:cBhvr>
                                      <p:to>
                                        <p:strVal val="visible"/>
                                      </p:to>
                                    </p:set>
                                  </p:childTnLst>
                                </p:cTn>
                              </p:par>
                            </p:childTnLst>
                          </p:cTn>
                        </p:par>
                        <p:par>
                          <p:cTn id="10" fill="hold">
                            <p:stCondLst>
                              <p:cond delay="801"/>
                            </p:stCondLst>
                            <p:childTnLst>
                              <p:par>
                                <p:cTn id="11" presetID="22" presetClass="entr" presetSubtype="8"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left)">
                                      <p:cBhvr>
                                        <p:cTn id="13" dur="200"/>
                                        <p:tgtEl>
                                          <p:spTgt spid="8"/>
                                        </p:tgtEl>
                                      </p:cBhvr>
                                    </p:animEffect>
                                  </p:childTnLst>
                                </p:cTn>
                              </p:par>
                              <p:par>
                                <p:cTn id="14" presetID="8" presetClass="emph" presetSubtype="0" repeatCount="indefinite" fill="hold" nodeType="withEffect">
                                  <p:stCondLst>
                                    <p:cond delay="0"/>
                                  </p:stCondLst>
                                  <p:childTnLst>
                                    <p:animRot by="21600000">
                                      <p:cBhvr>
                                        <p:cTn id="15" dur="59000" fill="hold"/>
                                        <p:tgtEl>
                                          <p:spTgt spid="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44167"/>
          <a:stretch/>
        </p:blipFill>
        <p:spPr>
          <a:xfrm>
            <a:off x="-1399055" y="664979"/>
            <a:ext cx="8123705" cy="4535671"/>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5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DESIGNER</a:t>
            </a:r>
            <a:endParaRPr lang="en-GB" dirty="0"/>
          </a:p>
        </p:txBody>
      </p:sp>
      <p:sp>
        <p:nvSpPr>
          <p:cNvPr id="2" name="Rectangle 1">
            <a:extLst>
              <a:ext uri="{FF2B5EF4-FFF2-40B4-BE49-F238E27FC236}">
                <a16:creationId xmlns:a16="http://schemas.microsoft.com/office/drawing/2014/main" id="{E555C9FA-18F0-D200-9AA6-2744D83724FE}"/>
              </a:ext>
            </a:extLst>
          </p:cNvPr>
          <p:cNvSpPr/>
          <p:nvPr/>
        </p:nvSpPr>
        <p:spPr>
          <a:xfrm>
            <a:off x="0" y="5724524"/>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dirty="0"/>
              <a:t>Can you paint me </a:t>
            </a:r>
            <a:r>
              <a:rPr lang="en-GB" sz="2400" b="1" dirty="0"/>
              <a:t>1 MORE</a:t>
            </a:r>
            <a:endParaRPr lang="en-GB" sz="2400" dirty="0"/>
          </a:p>
        </p:txBody>
      </p:sp>
      <p:grpSp>
        <p:nvGrpSpPr>
          <p:cNvPr id="26" name="Group 25">
            <a:extLst>
              <a:ext uri="{FF2B5EF4-FFF2-40B4-BE49-F238E27FC236}">
                <a16:creationId xmlns:a16="http://schemas.microsoft.com/office/drawing/2014/main" id="{9CE60B39-9EC4-26D5-5002-1A5FE5BE3AFC}"/>
              </a:ext>
            </a:extLst>
          </p:cNvPr>
          <p:cNvGrpSpPr/>
          <p:nvPr/>
        </p:nvGrpSpPr>
        <p:grpSpPr>
          <a:xfrm>
            <a:off x="249765" y="189109"/>
            <a:ext cx="3870605" cy="831971"/>
            <a:chOff x="249765" y="189109"/>
            <a:chExt cx="8976628" cy="1929490"/>
          </a:xfrm>
        </p:grpSpPr>
        <p:grpSp>
          <p:nvGrpSpPr>
            <p:cNvPr id="27" name="Group 26">
              <a:extLst>
                <a:ext uri="{FF2B5EF4-FFF2-40B4-BE49-F238E27FC236}">
                  <a16:creationId xmlns:a16="http://schemas.microsoft.com/office/drawing/2014/main" id="{CB0F8D07-1151-9B0B-5B7C-DE2574C28EC6}"/>
                </a:ext>
              </a:extLst>
            </p:cNvPr>
            <p:cNvGrpSpPr/>
            <p:nvPr/>
          </p:nvGrpSpPr>
          <p:grpSpPr>
            <a:xfrm>
              <a:off x="249765" y="189109"/>
              <a:ext cx="1688304" cy="1929490"/>
              <a:chOff x="9765076" y="383243"/>
              <a:chExt cx="1688304" cy="1929490"/>
            </a:xfrm>
          </p:grpSpPr>
          <p:pic>
            <p:nvPicPr>
              <p:cNvPr id="42" name="Picture 41">
                <a:extLst>
                  <a:ext uri="{FF2B5EF4-FFF2-40B4-BE49-F238E27FC236}">
                    <a16:creationId xmlns:a16="http://schemas.microsoft.com/office/drawing/2014/main" id="{C4CF0DC4-3B4C-AE00-5CB7-00597088FA42}"/>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43" name="Picture 42">
                <a:extLst>
                  <a:ext uri="{FF2B5EF4-FFF2-40B4-BE49-F238E27FC236}">
                    <a16:creationId xmlns:a16="http://schemas.microsoft.com/office/drawing/2014/main" id="{C339C516-7FAB-3B0D-3DC1-3AD3B9CE992A}"/>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28" name="Picture 27" descr="A red tube of paint&#10;&#10;Description automatically generated">
              <a:extLst>
                <a:ext uri="{FF2B5EF4-FFF2-40B4-BE49-F238E27FC236}">
                  <a16:creationId xmlns:a16="http://schemas.microsoft.com/office/drawing/2014/main" id="{29127630-FAE5-D680-88DF-406E37505A7E}"/>
                </a:ext>
              </a:extLst>
            </p:cNvPr>
            <p:cNvPicPr>
              <a:picLocks noChangeAspect="1"/>
            </p:cNvPicPr>
            <p:nvPr/>
          </p:nvPicPr>
          <p:blipFill rotWithShape="1">
            <a:blip r:embed="rId7">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29" name="Group 28">
              <a:extLst>
                <a:ext uri="{FF2B5EF4-FFF2-40B4-BE49-F238E27FC236}">
                  <a16:creationId xmlns:a16="http://schemas.microsoft.com/office/drawing/2014/main" id="{B88BDE95-98B6-EA41-5C5C-FAA0F453CD97}"/>
                </a:ext>
              </a:extLst>
            </p:cNvPr>
            <p:cNvGrpSpPr/>
            <p:nvPr/>
          </p:nvGrpSpPr>
          <p:grpSpPr>
            <a:xfrm>
              <a:off x="2071846" y="189109"/>
              <a:ext cx="1688304" cy="1929490"/>
              <a:chOff x="9765076" y="383243"/>
              <a:chExt cx="1688304" cy="1929490"/>
            </a:xfrm>
          </p:grpSpPr>
          <p:pic>
            <p:nvPicPr>
              <p:cNvPr id="40" name="Picture 39">
                <a:extLst>
                  <a:ext uri="{FF2B5EF4-FFF2-40B4-BE49-F238E27FC236}">
                    <a16:creationId xmlns:a16="http://schemas.microsoft.com/office/drawing/2014/main" id="{8D90BEC0-5880-7653-1C1F-879F78EB5857}"/>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41" name="Picture 40">
                <a:extLst>
                  <a:ext uri="{FF2B5EF4-FFF2-40B4-BE49-F238E27FC236}">
                    <a16:creationId xmlns:a16="http://schemas.microsoft.com/office/drawing/2014/main" id="{90012605-5651-C13C-3C72-1C860C46B09F}"/>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0" name="Group 29">
              <a:extLst>
                <a:ext uri="{FF2B5EF4-FFF2-40B4-BE49-F238E27FC236}">
                  <a16:creationId xmlns:a16="http://schemas.microsoft.com/office/drawing/2014/main" id="{F511573E-88BF-288D-B27D-CB8C460894D5}"/>
                </a:ext>
              </a:extLst>
            </p:cNvPr>
            <p:cNvGrpSpPr/>
            <p:nvPr/>
          </p:nvGrpSpPr>
          <p:grpSpPr>
            <a:xfrm>
              <a:off x="3893927" y="189109"/>
              <a:ext cx="1688304" cy="1929490"/>
              <a:chOff x="9765076" y="383243"/>
              <a:chExt cx="1688304" cy="1929490"/>
            </a:xfrm>
          </p:grpSpPr>
          <p:pic>
            <p:nvPicPr>
              <p:cNvPr id="38" name="Picture 37">
                <a:extLst>
                  <a:ext uri="{FF2B5EF4-FFF2-40B4-BE49-F238E27FC236}">
                    <a16:creationId xmlns:a16="http://schemas.microsoft.com/office/drawing/2014/main" id="{E81E5675-BAF1-9A94-C514-8AB9A3C78155}"/>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39" name="Picture 38">
                <a:extLst>
                  <a:ext uri="{FF2B5EF4-FFF2-40B4-BE49-F238E27FC236}">
                    <a16:creationId xmlns:a16="http://schemas.microsoft.com/office/drawing/2014/main" id="{7BFEC0F7-1827-458A-7522-C7FAE77E3D2F}"/>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1" name="Group 30">
              <a:extLst>
                <a:ext uri="{FF2B5EF4-FFF2-40B4-BE49-F238E27FC236}">
                  <a16:creationId xmlns:a16="http://schemas.microsoft.com/office/drawing/2014/main" id="{62D72632-FB00-D5CA-A8AC-43C2CA61B95C}"/>
                </a:ext>
              </a:extLst>
            </p:cNvPr>
            <p:cNvGrpSpPr/>
            <p:nvPr/>
          </p:nvGrpSpPr>
          <p:grpSpPr>
            <a:xfrm>
              <a:off x="5716008" y="189109"/>
              <a:ext cx="1688304" cy="1929490"/>
              <a:chOff x="9765076" y="383243"/>
              <a:chExt cx="1688304" cy="1929490"/>
            </a:xfrm>
          </p:grpSpPr>
          <p:pic>
            <p:nvPicPr>
              <p:cNvPr id="36" name="Picture 35">
                <a:extLst>
                  <a:ext uri="{FF2B5EF4-FFF2-40B4-BE49-F238E27FC236}">
                    <a16:creationId xmlns:a16="http://schemas.microsoft.com/office/drawing/2014/main" id="{AE780A5E-09E6-E08D-D993-B9E1BE007A7E}"/>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37" name="Picture 36">
                <a:extLst>
                  <a:ext uri="{FF2B5EF4-FFF2-40B4-BE49-F238E27FC236}">
                    <a16:creationId xmlns:a16="http://schemas.microsoft.com/office/drawing/2014/main" id="{057AFCAE-FB4C-BDB4-4472-8FA31DD579F5}"/>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32" name="Picture 31" descr="A pair of paint brushes&#10;&#10;Description automatically generated">
              <a:extLst>
                <a:ext uri="{FF2B5EF4-FFF2-40B4-BE49-F238E27FC236}">
                  <a16:creationId xmlns:a16="http://schemas.microsoft.com/office/drawing/2014/main" id="{F4055BBF-E7ED-BC7D-1D06-8D58AE892A06}"/>
                </a:ext>
              </a:extLst>
            </p:cNvPr>
            <p:cNvPicPr>
              <a:picLocks noChangeAspect="1"/>
            </p:cNvPicPr>
            <p:nvPr/>
          </p:nvPicPr>
          <p:blipFill rotWithShape="1">
            <a:blip r:embed="rId8">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grpSp>
          <p:nvGrpSpPr>
            <p:cNvPr id="33" name="Group 32">
              <a:extLst>
                <a:ext uri="{FF2B5EF4-FFF2-40B4-BE49-F238E27FC236}">
                  <a16:creationId xmlns:a16="http://schemas.microsoft.com/office/drawing/2014/main" id="{F6942C84-0841-8535-31E3-54871026E601}"/>
                </a:ext>
              </a:extLst>
            </p:cNvPr>
            <p:cNvGrpSpPr/>
            <p:nvPr/>
          </p:nvGrpSpPr>
          <p:grpSpPr>
            <a:xfrm>
              <a:off x="7538089" y="189109"/>
              <a:ext cx="1688304" cy="1929490"/>
              <a:chOff x="9765076" y="383243"/>
              <a:chExt cx="1688304" cy="1929490"/>
            </a:xfrm>
          </p:grpSpPr>
          <p:pic>
            <p:nvPicPr>
              <p:cNvPr id="34" name="Picture 33">
                <a:extLst>
                  <a:ext uri="{FF2B5EF4-FFF2-40B4-BE49-F238E27FC236}">
                    <a16:creationId xmlns:a16="http://schemas.microsoft.com/office/drawing/2014/main" id="{B0EBC6BE-5A5A-A62F-28FD-4A57D65B1C36}"/>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35" name="Picture 34">
                <a:extLst>
                  <a:ext uri="{FF2B5EF4-FFF2-40B4-BE49-F238E27FC236}">
                    <a16:creationId xmlns:a16="http://schemas.microsoft.com/office/drawing/2014/main" id="{E289EE85-1E0E-37EB-F917-D99E8E4D5A6C}"/>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pic>
        <p:nvPicPr>
          <p:cNvPr id="44" name="Picture 43" descr="A red text on a black background&#10;&#10;Description automatically generated">
            <a:extLst>
              <a:ext uri="{FF2B5EF4-FFF2-40B4-BE49-F238E27FC236}">
                <a16:creationId xmlns:a16="http://schemas.microsoft.com/office/drawing/2014/main" id="{9B8AECC0-EFAD-B20F-2901-E5A6248FE65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872933" y="5617055"/>
            <a:ext cx="4019030" cy="947987"/>
          </a:xfrm>
          <a:prstGeom prst="rect">
            <a:avLst/>
          </a:prstGeom>
        </p:spPr>
      </p:pic>
    </p:spTree>
    <p:extLst>
      <p:ext uri="{BB962C8B-B14F-4D97-AF65-F5344CB8AC3E}">
        <p14:creationId xmlns:p14="http://schemas.microsoft.com/office/powerpoint/2010/main" val="1116245185"/>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type="lt">
                                    <p:tmAbs val="50"/>
                                  </p:iterate>
                                  <p:childTnLst>
                                    <p:set>
                                      <p:cBhvr>
                                        <p:cTn id="9" dur="1" fill="hold">
                                          <p:stCondLst>
                                            <p:cond delay="0"/>
                                          </p:stCondLst>
                                        </p:cTn>
                                        <p:tgtEl>
                                          <p:spTgt spid="2">
                                            <p:txEl>
                                              <p:pRg st="0" end="0"/>
                                            </p:txEl>
                                          </p:spTgt>
                                        </p:tgtEl>
                                        <p:attrNameLst>
                                          <p:attrName>style.visibility</p:attrName>
                                        </p:attrNameLst>
                                      </p:cBhvr>
                                      <p:to>
                                        <p:strVal val="visible"/>
                                      </p:to>
                                    </p:set>
                                  </p:childTnLst>
                                </p:cTn>
                              </p:par>
                            </p:childTnLst>
                          </p:cTn>
                        </p:par>
                        <p:par>
                          <p:cTn id="10" fill="hold">
                            <p:stCondLst>
                              <p:cond delay="851"/>
                            </p:stCondLst>
                            <p:childTnLst>
                              <p:par>
                                <p:cTn id="11" presetID="22" presetClass="entr" presetSubtype="8" fill="hold" nodeType="afterEffect">
                                  <p:stCondLst>
                                    <p:cond delay="0"/>
                                  </p:stCondLst>
                                  <p:childTnLst>
                                    <p:set>
                                      <p:cBhvr>
                                        <p:cTn id="12" dur="1" fill="hold">
                                          <p:stCondLst>
                                            <p:cond delay="0"/>
                                          </p:stCondLst>
                                        </p:cTn>
                                        <p:tgtEl>
                                          <p:spTgt spid="44"/>
                                        </p:tgtEl>
                                        <p:attrNameLst>
                                          <p:attrName>style.visibility</p:attrName>
                                        </p:attrNameLst>
                                      </p:cBhvr>
                                      <p:to>
                                        <p:strVal val="visible"/>
                                      </p:to>
                                    </p:set>
                                    <p:animEffect transition="in" filter="wipe(left)">
                                      <p:cBhvr>
                                        <p:cTn id="13" dur="200"/>
                                        <p:tgtEl>
                                          <p:spTgt spid="44"/>
                                        </p:tgtEl>
                                      </p:cBhvr>
                                    </p:animEffect>
                                  </p:childTnLst>
                                </p:cTn>
                              </p:par>
                              <p:par>
                                <p:cTn id="14" presetID="32" presetClass="emph" presetSubtype="0" repeatCount="indefinite" fill="hold" nodeType="withEffect">
                                  <p:stCondLst>
                                    <p:cond delay="0"/>
                                  </p:stCondLst>
                                  <p:childTnLst>
                                    <p:animRot by="120000">
                                      <p:cBhvr>
                                        <p:cTn id="15" dur="30" fill="hold">
                                          <p:stCondLst>
                                            <p:cond delay="0"/>
                                          </p:stCondLst>
                                        </p:cTn>
                                        <p:tgtEl>
                                          <p:spTgt spid="44"/>
                                        </p:tgtEl>
                                        <p:attrNameLst>
                                          <p:attrName>r</p:attrName>
                                        </p:attrNameLst>
                                      </p:cBhvr>
                                    </p:animRot>
                                    <p:animRot by="-240000">
                                      <p:cBhvr>
                                        <p:cTn id="16" dur="60" fill="hold">
                                          <p:stCondLst>
                                            <p:cond delay="60"/>
                                          </p:stCondLst>
                                        </p:cTn>
                                        <p:tgtEl>
                                          <p:spTgt spid="44"/>
                                        </p:tgtEl>
                                        <p:attrNameLst>
                                          <p:attrName>r</p:attrName>
                                        </p:attrNameLst>
                                      </p:cBhvr>
                                    </p:animRot>
                                    <p:animRot by="240000">
                                      <p:cBhvr>
                                        <p:cTn id="17" dur="60" fill="hold">
                                          <p:stCondLst>
                                            <p:cond delay="120"/>
                                          </p:stCondLst>
                                        </p:cTn>
                                        <p:tgtEl>
                                          <p:spTgt spid="44"/>
                                        </p:tgtEl>
                                        <p:attrNameLst>
                                          <p:attrName>r</p:attrName>
                                        </p:attrNameLst>
                                      </p:cBhvr>
                                    </p:animRot>
                                    <p:animRot by="-240000">
                                      <p:cBhvr>
                                        <p:cTn id="18" dur="60" fill="hold">
                                          <p:stCondLst>
                                            <p:cond delay="180"/>
                                          </p:stCondLst>
                                        </p:cTn>
                                        <p:tgtEl>
                                          <p:spTgt spid="44"/>
                                        </p:tgtEl>
                                        <p:attrNameLst>
                                          <p:attrName>r</p:attrName>
                                        </p:attrNameLst>
                                      </p:cBhvr>
                                    </p:animRot>
                                    <p:animRot by="120000">
                                      <p:cBhvr>
                                        <p:cTn id="19" dur="60" fill="hold">
                                          <p:stCondLst>
                                            <p:cond delay="240"/>
                                          </p:stCondLst>
                                        </p:cTn>
                                        <p:tgtEl>
                                          <p:spTgt spid="4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44167"/>
          <a:stretch/>
        </p:blipFill>
        <p:spPr>
          <a:xfrm>
            <a:off x="-1399055" y="664979"/>
            <a:ext cx="8123705" cy="4535671"/>
          </a:xfrm>
          <a:prstGeom prst="rect">
            <a:avLst/>
          </a:prstGeom>
        </p:spPr>
      </p:pic>
      <p:sp>
        <p:nvSpPr>
          <p:cNvPr id="15" name="Rectangle 14">
            <a:extLst>
              <a:ext uri="{FF2B5EF4-FFF2-40B4-BE49-F238E27FC236}">
                <a16:creationId xmlns:a16="http://schemas.microsoft.com/office/drawing/2014/main" id="{53BB1A04-DEC4-C24B-DF20-1E105D656373}"/>
              </a:ext>
            </a:extLst>
          </p:cNvPr>
          <p:cNvSpPr/>
          <p:nvPr/>
        </p:nvSpPr>
        <p:spPr>
          <a:xfrm>
            <a:off x="0" y="-1"/>
            <a:ext cx="6096000" cy="6857999"/>
          </a:xfrm>
          <a:prstGeom prst="rect">
            <a:avLst/>
          </a:prstGeom>
          <a:solidFill>
            <a:srgbClr val="161618">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Graphic 2">
            <a:extLst>
              <a:ext uri="{FF2B5EF4-FFF2-40B4-BE49-F238E27FC236}">
                <a16:creationId xmlns:a16="http://schemas.microsoft.com/office/drawing/2014/main" id="{BC2FA369-0127-F480-8E51-F65071F9CDF1}"/>
              </a:ext>
            </a:extLst>
          </p:cNvPr>
          <p:cNvPicPr>
            <a:picLocks noChangeAspect="1"/>
          </p:cNvPicPr>
          <p:nvPr/>
        </p:nvPicPr>
        <p:blipFill rotWithShape="1">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44178"/>
          <a:stretch/>
        </p:blipFill>
        <p:spPr>
          <a:xfrm>
            <a:off x="5200275" y="664979"/>
            <a:ext cx="8125200" cy="4535670"/>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5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PRODUCER</a:t>
            </a:r>
            <a:endParaRPr lang="en-GB" dirty="0"/>
          </a:p>
        </p:txBody>
      </p:sp>
      <p:sp>
        <p:nvSpPr>
          <p:cNvPr id="2" name="Rectangle 1">
            <a:extLst>
              <a:ext uri="{FF2B5EF4-FFF2-40B4-BE49-F238E27FC236}">
                <a16:creationId xmlns:a16="http://schemas.microsoft.com/office/drawing/2014/main" id="{E555C9FA-18F0-D200-9AA6-2744D83724FE}"/>
              </a:ext>
            </a:extLst>
          </p:cNvPr>
          <p:cNvSpPr/>
          <p:nvPr/>
        </p:nvSpPr>
        <p:spPr>
          <a:xfrm>
            <a:off x="0" y="5724524"/>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dirty="0"/>
              <a:t>How long do you think it will take you to paint </a:t>
            </a:r>
            <a:r>
              <a:rPr lang="en-GB" sz="2400" b="1" dirty="0"/>
              <a:t>1 MORE </a:t>
            </a:r>
            <a:r>
              <a:rPr lang="en-GB" sz="2400" b="1" dirty="0">
                <a:solidFill>
                  <a:srgbClr val="FF0000"/>
                </a:solidFill>
                <a:latin typeface="Calibri" panose="020F0502020204030204" pitchFamily="34" charset="0"/>
                <a:cs typeface="Calibri" panose="020F0502020204030204" pitchFamily="34" charset="0"/>
              </a:rPr>
              <a:t>RED SQUARE</a:t>
            </a:r>
            <a:r>
              <a:rPr lang="en-GB" sz="2400" dirty="0"/>
              <a:t>?</a:t>
            </a:r>
          </a:p>
        </p:txBody>
      </p:sp>
      <p:grpSp>
        <p:nvGrpSpPr>
          <p:cNvPr id="28" name="Group 27">
            <a:extLst>
              <a:ext uri="{FF2B5EF4-FFF2-40B4-BE49-F238E27FC236}">
                <a16:creationId xmlns:a16="http://schemas.microsoft.com/office/drawing/2014/main" id="{AEAD55E2-BCC9-5976-0797-4DBB54685C4E}"/>
              </a:ext>
            </a:extLst>
          </p:cNvPr>
          <p:cNvGrpSpPr/>
          <p:nvPr/>
        </p:nvGrpSpPr>
        <p:grpSpPr>
          <a:xfrm>
            <a:off x="249765" y="189109"/>
            <a:ext cx="3870605" cy="831971"/>
            <a:chOff x="249765" y="189109"/>
            <a:chExt cx="8976628" cy="1929490"/>
          </a:xfrm>
        </p:grpSpPr>
        <p:grpSp>
          <p:nvGrpSpPr>
            <p:cNvPr id="29" name="Group 28">
              <a:extLst>
                <a:ext uri="{FF2B5EF4-FFF2-40B4-BE49-F238E27FC236}">
                  <a16:creationId xmlns:a16="http://schemas.microsoft.com/office/drawing/2014/main" id="{33EB42A8-6108-0953-8E3E-E6DCD34B1D43}"/>
                </a:ext>
              </a:extLst>
            </p:cNvPr>
            <p:cNvGrpSpPr/>
            <p:nvPr/>
          </p:nvGrpSpPr>
          <p:grpSpPr>
            <a:xfrm>
              <a:off x="249765" y="189109"/>
              <a:ext cx="1688304" cy="1929490"/>
              <a:chOff x="9765076" y="383243"/>
              <a:chExt cx="1688304" cy="1929490"/>
            </a:xfrm>
          </p:grpSpPr>
          <p:pic>
            <p:nvPicPr>
              <p:cNvPr id="44" name="Picture 43">
                <a:extLst>
                  <a:ext uri="{FF2B5EF4-FFF2-40B4-BE49-F238E27FC236}">
                    <a16:creationId xmlns:a16="http://schemas.microsoft.com/office/drawing/2014/main" id="{042E0A4B-8CD3-B3CE-CF70-6F841353FF7D}"/>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45" name="Picture 44">
                <a:extLst>
                  <a:ext uri="{FF2B5EF4-FFF2-40B4-BE49-F238E27FC236}">
                    <a16:creationId xmlns:a16="http://schemas.microsoft.com/office/drawing/2014/main" id="{D887587E-7189-A6F5-313A-43151EBBA53B}"/>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30" name="Picture 29" descr="A red tube of paint&#10;&#10;Description automatically generated">
              <a:extLst>
                <a:ext uri="{FF2B5EF4-FFF2-40B4-BE49-F238E27FC236}">
                  <a16:creationId xmlns:a16="http://schemas.microsoft.com/office/drawing/2014/main" id="{28D143B7-ADE0-62DA-0C9D-43E39B88EFCA}"/>
                </a:ext>
              </a:extLst>
            </p:cNvPr>
            <p:cNvPicPr>
              <a:picLocks noChangeAspect="1"/>
            </p:cNvPicPr>
            <p:nvPr/>
          </p:nvPicPr>
          <p:blipFill rotWithShape="1">
            <a:blip r:embed="rId9">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31" name="Group 30">
              <a:extLst>
                <a:ext uri="{FF2B5EF4-FFF2-40B4-BE49-F238E27FC236}">
                  <a16:creationId xmlns:a16="http://schemas.microsoft.com/office/drawing/2014/main" id="{1099478F-B963-5E81-4705-1120EFE211EF}"/>
                </a:ext>
              </a:extLst>
            </p:cNvPr>
            <p:cNvGrpSpPr/>
            <p:nvPr/>
          </p:nvGrpSpPr>
          <p:grpSpPr>
            <a:xfrm>
              <a:off x="2071846" y="189109"/>
              <a:ext cx="1688304" cy="1929490"/>
              <a:chOff x="9765076" y="383243"/>
              <a:chExt cx="1688304" cy="1929490"/>
            </a:xfrm>
          </p:grpSpPr>
          <p:pic>
            <p:nvPicPr>
              <p:cNvPr id="42" name="Picture 41">
                <a:extLst>
                  <a:ext uri="{FF2B5EF4-FFF2-40B4-BE49-F238E27FC236}">
                    <a16:creationId xmlns:a16="http://schemas.microsoft.com/office/drawing/2014/main" id="{3FC690DC-C9B2-FA0E-CFD9-80FF5607BAE8}"/>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43" name="Picture 42">
                <a:extLst>
                  <a:ext uri="{FF2B5EF4-FFF2-40B4-BE49-F238E27FC236}">
                    <a16:creationId xmlns:a16="http://schemas.microsoft.com/office/drawing/2014/main" id="{AE21A46C-3F78-4D80-7A66-2948FA3EB6EA}"/>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2" name="Group 31">
              <a:extLst>
                <a:ext uri="{FF2B5EF4-FFF2-40B4-BE49-F238E27FC236}">
                  <a16:creationId xmlns:a16="http://schemas.microsoft.com/office/drawing/2014/main" id="{E0E52ED1-35FC-C556-90F9-6285E011C22C}"/>
                </a:ext>
              </a:extLst>
            </p:cNvPr>
            <p:cNvGrpSpPr/>
            <p:nvPr/>
          </p:nvGrpSpPr>
          <p:grpSpPr>
            <a:xfrm>
              <a:off x="3893927" y="189109"/>
              <a:ext cx="1688304" cy="1929490"/>
              <a:chOff x="9765076" y="383243"/>
              <a:chExt cx="1688304" cy="1929490"/>
            </a:xfrm>
          </p:grpSpPr>
          <p:pic>
            <p:nvPicPr>
              <p:cNvPr id="40" name="Picture 39">
                <a:extLst>
                  <a:ext uri="{FF2B5EF4-FFF2-40B4-BE49-F238E27FC236}">
                    <a16:creationId xmlns:a16="http://schemas.microsoft.com/office/drawing/2014/main" id="{CA5CEC97-8529-67C4-F282-CC940BF38DA9}"/>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41" name="Picture 40">
                <a:extLst>
                  <a:ext uri="{FF2B5EF4-FFF2-40B4-BE49-F238E27FC236}">
                    <a16:creationId xmlns:a16="http://schemas.microsoft.com/office/drawing/2014/main" id="{77B185B4-35D8-F6AB-A704-CDEC16E6508A}"/>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3" name="Group 32">
              <a:extLst>
                <a:ext uri="{FF2B5EF4-FFF2-40B4-BE49-F238E27FC236}">
                  <a16:creationId xmlns:a16="http://schemas.microsoft.com/office/drawing/2014/main" id="{9999C12B-8F40-7D79-7F59-0928E4A74722}"/>
                </a:ext>
              </a:extLst>
            </p:cNvPr>
            <p:cNvGrpSpPr/>
            <p:nvPr/>
          </p:nvGrpSpPr>
          <p:grpSpPr>
            <a:xfrm>
              <a:off x="5716008" y="189109"/>
              <a:ext cx="1688304" cy="1929490"/>
              <a:chOff x="9765076" y="383243"/>
              <a:chExt cx="1688304" cy="1929490"/>
            </a:xfrm>
          </p:grpSpPr>
          <p:pic>
            <p:nvPicPr>
              <p:cNvPr id="38" name="Picture 37">
                <a:extLst>
                  <a:ext uri="{FF2B5EF4-FFF2-40B4-BE49-F238E27FC236}">
                    <a16:creationId xmlns:a16="http://schemas.microsoft.com/office/drawing/2014/main" id="{E8DDE72E-9B62-BBC9-F27C-184EFD977DD0}"/>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39" name="Picture 38">
                <a:extLst>
                  <a:ext uri="{FF2B5EF4-FFF2-40B4-BE49-F238E27FC236}">
                    <a16:creationId xmlns:a16="http://schemas.microsoft.com/office/drawing/2014/main" id="{2817AC8D-03BC-7BB9-4CFE-EAEC00DB9260}"/>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34" name="Picture 33" descr="A pair of paint brushes&#10;&#10;Description automatically generated">
              <a:extLst>
                <a:ext uri="{FF2B5EF4-FFF2-40B4-BE49-F238E27FC236}">
                  <a16:creationId xmlns:a16="http://schemas.microsoft.com/office/drawing/2014/main" id="{33D424EF-4EE0-09F7-1239-5BC22AEC9B4A}"/>
                </a:ext>
              </a:extLst>
            </p:cNvPr>
            <p:cNvPicPr>
              <a:picLocks noChangeAspect="1"/>
            </p:cNvPicPr>
            <p:nvPr/>
          </p:nvPicPr>
          <p:blipFill rotWithShape="1">
            <a:blip r:embed="rId10">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grpSp>
          <p:nvGrpSpPr>
            <p:cNvPr id="35" name="Group 34">
              <a:extLst>
                <a:ext uri="{FF2B5EF4-FFF2-40B4-BE49-F238E27FC236}">
                  <a16:creationId xmlns:a16="http://schemas.microsoft.com/office/drawing/2014/main" id="{AECAEC23-0933-1455-B156-52A7DCE92CD1}"/>
                </a:ext>
              </a:extLst>
            </p:cNvPr>
            <p:cNvGrpSpPr/>
            <p:nvPr/>
          </p:nvGrpSpPr>
          <p:grpSpPr>
            <a:xfrm>
              <a:off x="7538089" y="189109"/>
              <a:ext cx="1688304" cy="1929490"/>
              <a:chOff x="9765076" y="383243"/>
              <a:chExt cx="1688304" cy="1929490"/>
            </a:xfrm>
          </p:grpSpPr>
          <p:pic>
            <p:nvPicPr>
              <p:cNvPr id="36" name="Picture 35">
                <a:extLst>
                  <a:ext uri="{FF2B5EF4-FFF2-40B4-BE49-F238E27FC236}">
                    <a16:creationId xmlns:a16="http://schemas.microsoft.com/office/drawing/2014/main" id="{2869B972-20AB-CFB5-04C2-932371787D4E}"/>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37" name="Picture 36">
                <a:extLst>
                  <a:ext uri="{FF2B5EF4-FFF2-40B4-BE49-F238E27FC236}">
                    <a16:creationId xmlns:a16="http://schemas.microsoft.com/office/drawing/2014/main" id="{F406FD71-5A9D-BC79-7B2B-096E36940BD9}"/>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spTree>
    <p:extLst>
      <p:ext uri="{BB962C8B-B14F-4D97-AF65-F5344CB8AC3E}">
        <p14:creationId xmlns:p14="http://schemas.microsoft.com/office/powerpoint/2010/main" val="4034666112"/>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type="lt">
                                    <p:tmAbs val="50"/>
                                  </p:iterate>
                                  <p:childTnLst>
                                    <p:set>
                                      <p:cBhvr>
                                        <p:cTn id="9"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44167"/>
          <a:stretch/>
        </p:blipFill>
        <p:spPr>
          <a:xfrm>
            <a:off x="-1399055" y="664979"/>
            <a:ext cx="8123705" cy="4535671"/>
          </a:xfrm>
          <a:prstGeom prst="rect">
            <a:avLst/>
          </a:prstGeom>
        </p:spPr>
      </p:pic>
      <p:sp>
        <p:nvSpPr>
          <p:cNvPr id="15" name="Rectangle 14">
            <a:extLst>
              <a:ext uri="{FF2B5EF4-FFF2-40B4-BE49-F238E27FC236}">
                <a16:creationId xmlns:a16="http://schemas.microsoft.com/office/drawing/2014/main" id="{53BB1A04-DEC4-C24B-DF20-1E105D656373}"/>
              </a:ext>
            </a:extLst>
          </p:cNvPr>
          <p:cNvSpPr/>
          <p:nvPr/>
        </p:nvSpPr>
        <p:spPr>
          <a:xfrm>
            <a:off x="0" y="-1"/>
            <a:ext cx="6096000" cy="6857999"/>
          </a:xfrm>
          <a:prstGeom prst="rect">
            <a:avLst/>
          </a:prstGeom>
          <a:solidFill>
            <a:srgbClr val="161618">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Graphic 2">
            <a:extLst>
              <a:ext uri="{FF2B5EF4-FFF2-40B4-BE49-F238E27FC236}">
                <a16:creationId xmlns:a16="http://schemas.microsoft.com/office/drawing/2014/main" id="{BC2FA369-0127-F480-8E51-F65071F9CDF1}"/>
              </a:ext>
            </a:extLst>
          </p:cNvPr>
          <p:cNvPicPr>
            <a:picLocks noChangeAspect="1"/>
          </p:cNvPicPr>
          <p:nvPr/>
        </p:nvPicPr>
        <p:blipFill rotWithShape="1">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44178"/>
          <a:stretch/>
        </p:blipFill>
        <p:spPr>
          <a:xfrm>
            <a:off x="5200275" y="664979"/>
            <a:ext cx="8125200" cy="4535671"/>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5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PRODUCER</a:t>
            </a:r>
            <a:endParaRPr lang="en-GB" dirty="0"/>
          </a:p>
        </p:txBody>
      </p:sp>
      <p:sp>
        <p:nvSpPr>
          <p:cNvPr id="2" name="Rectangle 1">
            <a:extLst>
              <a:ext uri="{FF2B5EF4-FFF2-40B4-BE49-F238E27FC236}">
                <a16:creationId xmlns:a16="http://schemas.microsoft.com/office/drawing/2014/main" id="{E555C9FA-18F0-D200-9AA6-2744D83724FE}"/>
              </a:ext>
            </a:extLst>
          </p:cNvPr>
          <p:cNvSpPr/>
          <p:nvPr/>
        </p:nvSpPr>
        <p:spPr>
          <a:xfrm>
            <a:off x="0" y="5724524"/>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dirty="0"/>
              <a:t>Alright, get to it. If you encounter any delays, then let me know and I’ll get the </a:t>
            </a:r>
            <a:r>
              <a:rPr lang="en-GB" sz="2400" b="1" dirty="0"/>
              <a:t>TOOLS PROGRAMMER</a:t>
            </a:r>
            <a:r>
              <a:rPr lang="en-GB" sz="2400" dirty="0"/>
              <a:t> to see if they can help you.</a:t>
            </a:r>
          </a:p>
        </p:txBody>
      </p:sp>
      <p:grpSp>
        <p:nvGrpSpPr>
          <p:cNvPr id="28" name="Group 27">
            <a:extLst>
              <a:ext uri="{FF2B5EF4-FFF2-40B4-BE49-F238E27FC236}">
                <a16:creationId xmlns:a16="http://schemas.microsoft.com/office/drawing/2014/main" id="{8AB98B86-8C78-06BA-4A12-A7D22F085AAD}"/>
              </a:ext>
            </a:extLst>
          </p:cNvPr>
          <p:cNvGrpSpPr/>
          <p:nvPr/>
        </p:nvGrpSpPr>
        <p:grpSpPr>
          <a:xfrm>
            <a:off x="249765" y="189109"/>
            <a:ext cx="3870605" cy="831971"/>
            <a:chOff x="249765" y="189109"/>
            <a:chExt cx="8976628" cy="1929490"/>
          </a:xfrm>
        </p:grpSpPr>
        <p:grpSp>
          <p:nvGrpSpPr>
            <p:cNvPr id="29" name="Group 28">
              <a:extLst>
                <a:ext uri="{FF2B5EF4-FFF2-40B4-BE49-F238E27FC236}">
                  <a16:creationId xmlns:a16="http://schemas.microsoft.com/office/drawing/2014/main" id="{1EEA1FB0-6499-86D9-ADDD-0B920E03AF7E}"/>
                </a:ext>
              </a:extLst>
            </p:cNvPr>
            <p:cNvGrpSpPr/>
            <p:nvPr/>
          </p:nvGrpSpPr>
          <p:grpSpPr>
            <a:xfrm>
              <a:off x="249765" y="189109"/>
              <a:ext cx="1688304" cy="1929490"/>
              <a:chOff x="9765076" y="383243"/>
              <a:chExt cx="1688304" cy="1929490"/>
            </a:xfrm>
          </p:grpSpPr>
          <p:pic>
            <p:nvPicPr>
              <p:cNvPr id="44" name="Picture 43">
                <a:extLst>
                  <a:ext uri="{FF2B5EF4-FFF2-40B4-BE49-F238E27FC236}">
                    <a16:creationId xmlns:a16="http://schemas.microsoft.com/office/drawing/2014/main" id="{C24A4F6E-B1B6-4DC5-986E-80DE9CE3E75D}"/>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45" name="Picture 44">
                <a:extLst>
                  <a:ext uri="{FF2B5EF4-FFF2-40B4-BE49-F238E27FC236}">
                    <a16:creationId xmlns:a16="http://schemas.microsoft.com/office/drawing/2014/main" id="{D083B783-A7BA-E82F-D023-5FF8A286E8BB}"/>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30" name="Picture 29" descr="A red tube of paint&#10;&#10;Description automatically generated">
              <a:extLst>
                <a:ext uri="{FF2B5EF4-FFF2-40B4-BE49-F238E27FC236}">
                  <a16:creationId xmlns:a16="http://schemas.microsoft.com/office/drawing/2014/main" id="{1C735762-C07F-9188-96BF-D14CA96ACBC2}"/>
                </a:ext>
              </a:extLst>
            </p:cNvPr>
            <p:cNvPicPr>
              <a:picLocks noChangeAspect="1"/>
            </p:cNvPicPr>
            <p:nvPr/>
          </p:nvPicPr>
          <p:blipFill rotWithShape="1">
            <a:blip r:embed="rId9">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31" name="Group 30">
              <a:extLst>
                <a:ext uri="{FF2B5EF4-FFF2-40B4-BE49-F238E27FC236}">
                  <a16:creationId xmlns:a16="http://schemas.microsoft.com/office/drawing/2014/main" id="{7BD86FBA-997E-FEDD-2C7F-A50ABEDB9F5B}"/>
                </a:ext>
              </a:extLst>
            </p:cNvPr>
            <p:cNvGrpSpPr/>
            <p:nvPr/>
          </p:nvGrpSpPr>
          <p:grpSpPr>
            <a:xfrm>
              <a:off x="2071846" y="189109"/>
              <a:ext cx="1688304" cy="1929490"/>
              <a:chOff x="9765076" y="383243"/>
              <a:chExt cx="1688304" cy="1929490"/>
            </a:xfrm>
          </p:grpSpPr>
          <p:pic>
            <p:nvPicPr>
              <p:cNvPr id="42" name="Picture 41">
                <a:extLst>
                  <a:ext uri="{FF2B5EF4-FFF2-40B4-BE49-F238E27FC236}">
                    <a16:creationId xmlns:a16="http://schemas.microsoft.com/office/drawing/2014/main" id="{1BE566C5-9875-081A-1164-A82585ED58E2}"/>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43" name="Picture 42">
                <a:extLst>
                  <a:ext uri="{FF2B5EF4-FFF2-40B4-BE49-F238E27FC236}">
                    <a16:creationId xmlns:a16="http://schemas.microsoft.com/office/drawing/2014/main" id="{BE05C944-94B1-8D4C-1395-1132D1B6644B}"/>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2" name="Group 31">
              <a:extLst>
                <a:ext uri="{FF2B5EF4-FFF2-40B4-BE49-F238E27FC236}">
                  <a16:creationId xmlns:a16="http://schemas.microsoft.com/office/drawing/2014/main" id="{7F9446BC-FC63-9A94-4191-5B8F8F3AF97B}"/>
                </a:ext>
              </a:extLst>
            </p:cNvPr>
            <p:cNvGrpSpPr/>
            <p:nvPr/>
          </p:nvGrpSpPr>
          <p:grpSpPr>
            <a:xfrm>
              <a:off x="3893927" y="189109"/>
              <a:ext cx="1688304" cy="1929490"/>
              <a:chOff x="9765076" y="383243"/>
              <a:chExt cx="1688304" cy="1929490"/>
            </a:xfrm>
          </p:grpSpPr>
          <p:pic>
            <p:nvPicPr>
              <p:cNvPr id="40" name="Picture 39">
                <a:extLst>
                  <a:ext uri="{FF2B5EF4-FFF2-40B4-BE49-F238E27FC236}">
                    <a16:creationId xmlns:a16="http://schemas.microsoft.com/office/drawing/2014/main" id="{4E4C6211-7186-E88C-C5F9-1E2FE0496729}"/>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41" name="Picture 40">
                <a:extLst>
                  <a:ext uri="{FF2B5EF4-FFF2-40B4-BE49-F238E27FC236}">
                    <a16:creationId xmlns:a16="http://schemas.microsoft.com/office/drawing/2014/main" id="{B9AA74BE-D7F4-A066-F81C-1722441BCBCC}"/>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3" name="Group 32">
              <a:extLst>
                <a:ext uri="{FF2B5EF4-FFF2-40B4-BE49-F238E27FC236}">
                  <a16:creationId xmlns:a16="http://schemas.microsoft.com/office/drawing/2014/main" id="{7272BA60-0BA5-84F3-9FEB-EAC9C9C6439B}"/>
                </a:ext>
              </a:extLst>
            </p:cNvPr>
            <p:cNvGrpSpPr/>
            <p:nvPr/>
          </p:nvGrpSpPr>
          <p:grpSpPr>
            <a:xfrm>
              <a:off x="5716008" y="189109"/>
              <a:ext cx="1688304" cy="1929490"/>
              <a:chOff x="9765076" y="383243"/>
              <a:chExt cx="1688304" cy="1929490"/>
            </a:xfrm>
          </p:grpSpPr>
          <p:pic>
            <p:nvPicPr>
              <p:cNvPr id="38" name="Picture 37">
                <a:extLst>
                  <a:ext uri="{FF2B5EF4-FFF2-40B4-BE49-F238E27FC236}">
                    <a16:creationId xmlns:a16="http://schemas.microsoft.com/office/drawing/2014/main" id="{2F21DBAE-11C2-A367-B834-A700E64D81CF}"/>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39" name="Picture 38">
                <a:extLst>
                  <a:ext uri="{FF2B5EF4-FFF2-40B4-BE49-F238E27FC236}">
                    <a16:creationId xmlns:a16="http://schemas.microsoft.com/office/drawing/2014/main" id="{37084608-CDD4-73E2-A732-0CF662EC99FC}"/>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34" name="Picture 33" descr="A pair of paint brushes&#10;&#10;Description automatically generated">
              <a:extLst>
                <a:ext uri="{FF2B5EF4-FFF2-40B4-BE49-F238E27FC236}">
                  <a16:creationId xmlns:a16="http://schemas.microsoft.com/office/drawing/2014/main" id="{01B5A45C-1731-7B45-5997-8BFB0B838AA7}"/>
                </a:ext>
              </a:extLst>
            </p:cNvPr>
            <p:cNvPicPr>
              <a:picLocks noChangeAspect="1"/>
            </p:cNvPicPr>
            <p:nvPr/>
          </p:nvPicPr>
          <p:blipFill rotWithShape="1">
            <a:blip r:embed="rId10">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grpSp>
          <p:nvGrpSpPr>
            <p:cNvPr id="35" name="Group 34">
              <a:extLst>
                <a:ext uri="{FF2B5EF4-FFF2-40B4-BE49-F238E27FC236}">
                  <a16:creationId xmlns:a16="http://schemas.microsoft.com/office/drawing/2014/main" id="{DAAE2E61-547D-2AF4-0D1F-4B6ECA9DA434}"/>
                </a:ext>
              </a:extLst>
            </p:cNvPr>
            <p:cNvGrpSpPr/>
            <p:nvPr/>
          </p:nvGrpSpPr>
          <p:grpSpPr>
            <a:xfrm>
              <a:off x="7538089" y="189109"/>
              <a:ext cx="1688304" cy="1929490"/>
              <a:chOff x="9765076" y="383243"/>
              <a:chExt cx="1688304" cy="1929490"/>
            </a:xfrm>
          </p:grpSpPr>
          <p:pic>
            <p:nvPicPr>
              <p:cNvPr id="36" name="Picture 35">
                <a:extLst>
                  <a:ext uri="{FF2B5EF4-FFF2-40B4-BE49-F238E27FC236}">
                    <a16:creationId xmlns:a16="http://schemas.microsoft.com/office/drawing/2014/main" id="{2C351B39-2AC0-2E42-D232-3464CC69FB12}"/>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37" name="Picture 36">
                <a:extLst>
                  <a:ext uri="{FF2B5EF4-FFF2-40B4-BE49-F238E27FC236}">
                    <a16:creationId xmlns:a16="http://schemas.microsoft.com/office/drawing/2014/main" id="{6E879BFD-511C-958F-7CFB-BED0801849F4}"/>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spTree>
    <p:extLst>
      <p:ext uri="{BB962C8B-B14F-4D97-AF65-F5344CB8AC3E}">
        <p14:creationId xmlns:p14="http://schemas.microsoft.com/office/powerpoint/2010/main" val="1657046268"/>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type="lt">
                                    <p:tmAbs val="50"/>
                                  </p:iterate>
                                  <p:childTnLst>
                                    <p:set>
                                      <p:cBhvr>
                                        <p:cTn id="9"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4230BCB9-2B47-B79A-39C1-3270FFDBAF83}"/>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44178"/>
          <a:stretch/>
        </p:blipFill>
        <p:spPr>
          <a:xfrm>
            <a:off x="5200275" y="664979"/>
            <a:ext cx="8125200" cy="4535670"/>
          </a:xfrm>
          <a:prstGeom prst="rect">
            <a:avLst/>
          </a:prstGeom>
        </p:spPr>
      </p:pic>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44167"/>
          <a:stretch/>
        </p:blipFill>
        <p:spPr>
          <a:xfrm>
            <a:off x="-1399055" y="664979"/>
            <a:ext cx="8123705" cy="4535671"/>
          </a:xfrm>
          <a:prstGeom prst="rect">
            <a:avLst/>
          </a:prstGeom>
        </p:spPr>
      </p:pic>
      <p:sp>
        <p:nvSpPr>
          <p:cNvPr id="6" name="Rectangle 5">
            <a:extLst>
              <a:ext uri="{FF2B5EF4-FFF2-40B4-BE49-F238E27FC236}">
                <a16:creationId xmlns:a16="http://schemas.microsoft.com/office/drawing/2014/main" id="{24E1EC93-C19C-5B21-7421-84078BC6FA90}"/>
              </a:ext>
            </a:extLst>
          </p:cNvPr>
          <p:cNvSpPr/>
          <p:nvPr/>
        </p:nvSpPr>
        <p:spPr>
          <a:xfrm>
            <a:off x="6096000" y="0"/>
            <a:ext cx="6096000" cy="6857999"/>
          </a:xfrm>
          <a:prstGeom prst="rect">
            <a:avLst/>
          </a:prstGeom>
          <a:solidFill>
            <a:srgbClr val="161618">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5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DESIGNER</a:t>
            </a:r>
            <a:endParaRPr lang="en-GB" dirty="0"/>
          </a:p>
        </p:txBody>
      </p:sp>
      <p:sp>
        <p:nvSpPr>
          <p:cNvPr id="2" name="Rectangle 1">
            <a:extLst>
              <a:ext uri="{FF2B5EF4-FFF2-40B4-BE49-F238E27FC236}">
                <a16:creationId xmlns:a16="http://schemas.microsoft.com/office/drawing/2014/main" id="{E555C9FA-18F0-D200-9AA6-2744D83724FE}"/>
              </a:ext>
            </a:extLst>
          </p:cNvPr>
          <p:cNvSpPr/>
          <p:nvPr/>
        </p:nvSpPr>
        <p:spPr>
          <a:xfrm>
            <a:off x="0" y="5724524"/>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dirty="0"/>
              <a:t>Let’s say we paint 1</a:t>
            </a:r>
            <a:r>
              <a:rPr lang="en-GB" sz="2400" b="1" dirty="0"/>
              <a:t>2 MORE</a:t>
            </a:r>
            <a:r>
              <a:rPr lang="en-GB" sz="2400" dirty="0"/>
              <a:t> </a:t>
            </a:r>
          </a:p>
        </p:txBody>
      </p:sp>
      <p:grpSp>
        <p:nvGrpSpPr>
          <p:cNvPr id="28" name="Group 27">
            <a:extLst>
              <a:ext uri="{FF2B5EF4-FFF2-40B4-BE49-F238E27FC236}">
                <a16:creationId xmlns:a16="http://schemas.microsoft.com/office/drawing/2014/main" id="{F3460BB2-AF5C-D7DD-3DF3-56AB393E616F}"/>
              </a:ext>
            </a:extLst>
          </p:cNvPr>
          <p:cNvGrpSpPr/>
          <p:nvPr/>
        </p:nvGrpSpPr>
        <p:grpSpPr>
          <a:xfrm>
            <a:off x="249765" y="189109"/>
            <a:ext cx="3870605" cy="831971"/>
            <a:chOff x="249765" y="189109"/>
            <a:chExt cx="8976628" cy="1929490"/>
          </a:xfrm>
        </p:grpSpPr>
        <p:grpSp>
          <p:nvGrpSpPr>
            <p:cNvPr id="29" name="Group 28">
              <a:extLst>
                <a:ext uri="{FF2B5EF4-FFF2-40B4-BE49-F238E27FC236}">
                  <a16:creationId xmlns:a16="http://schemas.microsoft.com/office/drawing/2014/main" id="{CFD968B7-89CF-6333-BFBC-B1E3135B843A}"/>
                </a:ext>
              </a:extLst>
            </p:cNvPr>
            <p:cNvGrpSpPr/>
            <p:nvPr/>
          </p:nvGrpSpPr>
          <p:grpSpPr>
            <a:xfrm>
              <a:off x="249765" y="189109"/>
              <a:ext cx="1688304" cy="1929490"/>
              <a:chOff x="9765076" y="383243"/>
              <a:chExt cx="1688304" cy="1929490"/>
            </a:xfrm>
          </p:grpSpPr>
          <p:pic>
            <p:nvPicPr>
              <p:cNvPr id="44" name="Picture 43">
                <a:extLst>
                  <a:ext uri="{FF2B5EF4-FFF2-40B4-BE49-F238E27FC236}">
                    <a16:creationId xmlns:a16="http://schemas.microsoft.com/office/drawing/2014/main" id="{D9D27884-38DD-54CD-61B1-EBE7648ABF62}"/>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45" name="Picture 44">
                <a:extLst>
                  <a:ext uri="{FF2B5EF4-FFF2-40B4-BE49-F238E27FC236}">
                    <a16:creationId xmlns:a16="http://schemas.microsoft.com/office/drawing/2014/main" id="{F318ED8A-B537-69EB-9AD3-94B5E0612FE5}"/>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30" name="Picture 29" descr="A red tube of paint&#10;&#10;Description automatically generated">
              <a:extLst>
                <a:ext uri="{FF2B5EF4-FFF2-40B4-BE49-F238E27FC236}">
                  <a16:creationId xmlns:a16="http://schemas.microsoft.com/office/drawing/2014/main" id="{A850B903-D3F6-2C29-F647-57E56C0B5390}"/>
                </a:ext>
              </a:extLst>
            </p:cNvPr>
            <p:cNvPicPr>
              <a:picLocks noChangeAspect="1"/>
            </p:cNvPicPr>
            <p:nvPr/>
          </p:nvPicPr>
          <p:blipFill rotWithShape="1">
            <a:blip r:embed="rId9">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31" name="Group 30">
              <a:extLst>
                <a:ext uri="{FF2B5EF4-FFF2-40B4-BE49-F238E27FC236}">
                  <a16:creationId xmlns:a16="http://schemas.microsoft.com/office/drawing/2014/main" id="{92862074-6166-CD63-C15F-9E5932C6F6B8}"/>
                </a:ext>
              </a:extLst>
            </p:cNvPr>
            <p:cNvGrpSpPr/>
            <p:nvPr/>
          </p:nvGrpSpPr>
          <p:grpSpPr>
            <a:xfrm>
              <a:off x="2071846" y="189109"/>
              <a:ext cx="1688304" cy="1929490"/>
              <a:chOff x="9765076" y="383243"/>
              <a:chExt cx="1688304" cy="1929490"/>
            </a:xfrm>
          </p:grpSpPr>
          <p:pic>
            <p:nvPicPr>
              <p:cNvPr id="42" name="Picture 41">
                <a:extLst>
                  <a:ext uri="{FF2B5EF4-FFF2-40B4-BE49-F238E27FC236}">
                    <a16:creationId xmlns:a16="http://schemas.microsoft.com/office/drawing/2014/main" id="{3E8BBF01-24FA-61A4-9993-5B049E5EE8D8}"/>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43" name="Picture 42">
                <a:extLst>
                  <a:ext uri="{FF2B5EF4-FFF2-40B4-BE49-F238E27FC236}">
                    <a16:creationId xmlns:a16="http://schemas.microsoft.com/office/drawing/2014/main" id="{00586329-D701-13B7-1834-CE4F3323B65E}"/>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2" name="Group 31">
              <a:extLst>
                <a:ext uri="{FF2B5EF4-FFF2-40B4-BE49-F238E27FC236}">
                  <a16:creationId xmlns:a16="http://schemas.microsoft.com/office/drawing/2014/main" id="{57680320-A2FC-AC3E-D410-0456FCFB1B89}"/>
                </a:ext>
              </a:extLst>
            </p:cNvPr>
            <p:cNvGrpSpPr/>
            <p:nvPr/>
          </p:nvGrpSpPr>
          <p:grpSpPr>
            <a:xfrm>
              <a:off x="3893927" y="189109"/>
              <a:ext cx="1688304" cy="1929490"/>
              <a:chOff x="9765076" y="383243"/>
              <a:chExt cx="1688304" cy="1929490"/>
            </a:xfrm>
          </p:grpSpPr>
          <p:pic>
            <p:nvPicPr>
              <p:cNvPr id="40" name="Picture 39">
                <a:extLst>
                  <a:ext uri="{FF2B5EF4-FFF2-40B4-BE49-F238E27FC236}">
                    <a16:creationId xmlns:a16="http://schemas.microsoft.com/office/drawing/2014/main" id="{7089D948-317D-978E-6638-AA003902A54F}"/>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41" name="Picture 40">
                <a:extLst>
                  <a:ext uri="{FF2B5EF4-FFF2-40B4-BE49-F238E27FC236}">
                    <a16:creationId xmlns:a16="http://schemas.microsoft.com/office/drawing/2014/main" id="{C422C467-D140-44A3-569D-83D1DF1849AD}"/>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3" name="Group 32">
              <a:extLst>
                <a:ext uri="{FF2B5EF4-FFF2-40B4-BE49-F238E27FC236}">
                  <a16:creationId xmlns:a16="http://schemas.microsoft.com/office/drawing/2014/main" id="{C9FFE102-5202-0111-35DF-F4D8B742345C}"/>
                </a:ext>
              </a:extLst>
            </p:cNvPr>
            <p:cNvGrpSpPr/>
            <p:nvPr/>
          </p:nvGrpSpPr>
          <p:grpSpPr>
            <a:xfrm>
              <a:off x="5716008" y="189109"/>
              <a:ext cx="1688304" cy="1929490"/>
              <a:chOff x="9765076" y="383243"/>
              <a:chExt cx="1688304" cy="1929490"/>
            </a:xfrm>
          </p:grpSpPr>
          <p:pic>
            <p:nvPicPr>
              <p:cNvPr id="38" name="Picture 37">
                <a:extLst>
                  <a:ext uri="{FF2B5EF4-FFF2-40B4-BE49-F238E27FC236}">
                    <a16:creationId xmlns:a16="http://schemas.microsoft.com/office/drawing/2014/main" id="{A9BEB3F8-969E-188B-7AFE-A7FAF6B4EBBC}"/>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39" name="Picture 38">
                <a:extLst>
                  <a:ext uri="{FF2B5EF4-FFF2-40B4-BE49-F238E27FC236}">
                    <a16:creationId xmlns:a16="http://schemas.microsoft.com/office/drawing/2014/main" id="{ABC34966-610C-6886-4F0A-1A4A8A0634C6}"/>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34" name="Picture 33" descr="A pair of paint brushes&#10;&#10;Description automatically generated">
              <a:extLst>
                <a:ext uri="{FF2B5EF4-FFF2-40B4-BE49-F238E27FC236}">
                  <a16:creationId xmlns:a16="http://schemas.microsoft.com/office/drawing/2014/main" id="{722D250F-784C-BE04-3E53-5FB86394AE28}"/>
                </a:ext>
              </a:extLst>
            </p:cNvPr>
            <p:cNvPicPr>
              <a:picLocks noChangeAspect="1"/>
            </p:cNvPicPr>
            <p:nvPr/>
          </p:nvPicPr>
          <p:blipFill rotWithShape="1">
            <a:blip r:embed="rId10">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grpSp>
          <p:nvGrpSpPr>
            <p:cNvPr id="35" name="Group 34">
              <a:extLst>
                <a:ext uri="{FF2B5EF4-FFF2-40B4-BE49-F238E27FC236}">
                  <a16:creationId xmlns:a16="http://schemas.microsoft.com/office/drawing/2014/main" id="{77270787-4F6A-1B86-BBA3-C15D2397CD5B}"/>
                </a:ext>
              </a:extLst>
            </p:cNvPr>
            <p:cNvGrpSpPr/>
            <p:nvPr/>
          </p:nvGrpSpPr>
          <p:grpSpPr>
            <a:xfrm>
              <a:off x="7538089" y="189109"/>
              <a:ext cx="1688304" cy="1929490"/>
              <a:chOff x="9765076" y="383243"/>
              <a:chExt cx="1688304" cy="1929490"/>
            </a:xfrm>
          </p:grpSpPr>
          <p:pic>
            <p:nvPicPr>
              <p:cNvPr id="36" name="Picture 35">
                <a:extLst>
                  <a:ext uri="{FF2B5EF4-FFF2-40B4-BE49-F238E27FC236}">
                    <a16:creationId xmlns:a16="http://schemas.microsoft.com/office/drawing/2014/main" id="{E8ECFB61-BE6C-5D7A-6B3A-D4E705F3853D}"/>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37" name="Picture 36">
                <a:extLst>
                  <a:ext uri="{FF2B5EF4-FFF2-40B4-BE49-F238E27FC236}">
                    <a16:creationId xmlns:a16="http://schemas.microsoft.com/office/drawing/2014/main" id="{EBE93D2E-297E-BEB2-1734-B8BC8141A278}"/>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pic>
        <p:nvPicPr>
          <p:cNvPr id="46" name="Picture 45" descr="A red text on a black background&#10;&#10;Description automatically generated">
            <a:extLst>
              <a:ext uri="{FF2B5EF4-FFF2-40B4-BE49-F238E27FC236}">
                <a16:creationId xmlns:a16="http://schemas.microsoft.com/office/drawing/2014/main" id="{67ECB086-3723-F220-D474-050FB29083D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024164" y="5603927"/>
            <a:ext cx="4019030" cy="947987"/>
          </a:xfrm>
          <a:prstGeom prst="rect">
            <a:avLst/>
          </a:prstGeom>
        </p:spPr>
      </p:pic>
    </p:spTree>
    <p:extLst>
      <p:ext uri="{BB962C8B-B14F-4D97-AF65-F5344CB8AC3E}">
        <p14:creationId xmlns:p14="http://schemas.microsoft.com/office/powerpoint/2010/main" val="738458656"/>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type="lt">
                                    <p:tmAbs val="50"/>
                                  </p:iterate>
                                  <p:childTnLst>
                                    <p:set>
                                      <p:cBhvr>
                                        <p:cTn id="9" dur="1" fill="hold">
                                          <p:stCondLst>
                                            <p:cond delay="0"/>
                                          </p:stCondLst>
                                        </p:cTn>
                                        <p:tgtEl>
                                          <p:spTgt spid="2">
                                            <p:txEl>
                                              <p:pRg st="0" end="0"/>
                                            </p:txEl>
                                          </p:spTgt>
                                        </p:tgtEl>
                                        <p:attrNameLst>
                                          <p:attrName>style.visibility</p:attrName>
                                        </p:attrNameLst>
                                      </p:cBhvr>
                                      <p:to>
                                        <p:strVal val="visible"/>
                                      </p:to>
                                    </p:set>
                                  </p:childTnLst>
                                </p:cTn>
                              </p:par>
                            </p:childTnLst>
                          </p:cTn>
                        </p:par>
                        <p:par>
                          <p:cTn id="10" fill="hold">
                            <p:stCondLst>
                              <p:cond delay="1001"/>
                            </p:stCondLst>
                            <p:childTnLst>
                              <p:par>
                                <p:cTn id="11" presetID="22" presetClass="entr" presetSubtype="8" fill="hold" nodeType="afterEffect">
                                  <p:stCondLst>
                                    <p:cond delay="0"/>
                                  </p:stCondLst>
                                  <p:childTnLst>
                                    <p:set>
                                      <p:cBhvr>
                                        <p:cTn id="12" dur="1" fill="hold">
                                          <p:stCondLst>
                                            <p:cond delay="0"/>
                                          </p:stCondLst>
                                        </p:cTn>
                                        <p:tgtEl>
                                          <p:spTgt spid="46"/>
                                        </p:tgtEl>
                                        <p:attrNameLst>
                                          <p:attrName>style.visibility</p:attrName>
                                        </p:attrNameLst>
                                      </p:cBhvr>
                                      <p:to>
                                        <p:strVal val="visible"/>
                                      </p:to>
                                    </p:set>
                                    <p:animEffect transition="in" filter="wipe(left)">
                                      <p:cBhvr>
                                        <p:cTn id="13" dur="200"/>
                                        <p:tgtEl>
                                          <p:spTgt spid="46"/>
                                        </p:tgtEl>
                                      </p:cBhvr>
                                    </p:animEffect>
                                  </p:childTnLst>
                                </p:cTn>
                              </p:par>
                              <p:par>
                                <p:cTn id="14" presetID="32" presetClass="emph" presetSubtype="0" repeatCount="indefinite" fill="hold" nodeType="withEffect">
                                  <p:stCondLst>
                                    <p:cond delay="0"/>
                                  </p:stCondLst>
                                  <p:childTnLst>
                                    <p:animRot by="120000">
                                      <p:cBhvr>
                                        <p:cTn id="15" dur="26" fill="hold">
                                          <p:stCondLst>
                                            <p:cond delay="0"/>
                                          </p:stCondLst>
                                        </p:cTn>
                                        <p:tgtEl>
                                          <p:spTgt spid="46"/>
                                        </p:tgtEl>
                                        <p:attrNameLst>
                                          <p:attrName>r</p:attrName>
                                        </p:attrNameLst>
                                      </p:cBhvr>
                                    </p:animRot>
                                    <p:animRot by="-240000">
                                      <p:cBhvr>
                                        <p:cTn id="16" dur="52" fill="hold">
                                          <p:stCondLst>
                                            <p:cond delay="52"/>
                                          </p:stCondLst>
                                        </p:cTn>
                                        <p:tgtEl>
                                          <p:spTgt spid="46"/>
                                        </p:tgtEl>
                                        <p:attrNameLst>
                                          <p:attrName>r</p:attrName>
                                        </p:attrNameLst>
                                      </p:cBhvr>
                                    </p:animRot>
                                    <p:animRot by="240000">
                                      <p:cBhvr>
                                        <p:cTn id="17" dur="52" fill="hold">
                                          <p:stCondLst>
                                            <p:cond delay="104"/>
                                          </p:stCondLst>
                                        </p:cTn>
                                        <p:tgtEl>
                                          <p:spTgt spid="46"/>
                                        </p:tgtEl>
                                        <p:attrNameLst>
                                          <p:attrName>r</p:attrName>
                                        </p:attrNameLst>
                                      </p:cBhvr>
                                    </p:animRot>
                                    <p:animRot by="-240000">
                                      <p:cBhvr>
                                        <p:cTn id="18" dur="52" fill="hold">
                                          <p:stCondLst>
                                            <p:cond delay="156"/>
                                          </p:stCondLst>
                                        </p:cTn>
                                        <p:tgtEl>
                                          <p:spTgt spid="46"/>
                                        </p:tgtEl>
                                        <p:attrNameLst>
                                          <p:attrName>r</p:attrName>
                                        </p:attrNameLst>
                                      </p:cBhvr>
                                    </p:animRot>
                                    <p:animRot by="120000">
                                      <p:cBhvr>
                                        <p:cTn id="19" dur="52" fill="hold">
                                          <p:stCondLst>
                                            <p:cond delay="208"/>
                                          </p:stCondLst>
                                        </p:cTn>
                                        <p:tgtEl>
                                          <p:spTgt spid="4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44167"/>
          <a:stretch/>
        </p:blipFill>
        <p:spPr>
          <a:xfrm>
            <a:off x="-1399055" y="664979"/>
            <a:ext cx="8123705" cy="4535671"/>
          </a:xfrm>
          <a:prstGeom prst="rect">
            <a:avLst/>
          </a:prstGeom>
        </p:spPr>
      </p:pic>
      <p:sp>
        <p:nvSpPr>
          <p:cNvPr id="15" name="Rectangle 14">
            <a:extLst>
              <a:ext uri="{FF2B5EF4-FFF2-40B4-BE49-F238E27FC236}">
                <a16:creationId xmlns:a16="http://schemas.microsoft.com/office/drawing/2014/main" id="{53BB1A04-DEC4-C24B-DF20-1E105D656373}"/>
              </a:ext>
            </a:extLst>
          </p:cNvPr>
          <p:cNvSpPr/>
          <p:nvPr/>
        </p:nvSpPr>
        <p:spPr>
          <a:xfrm>
            <a:off x="0" y="-1"/>
            <a:ext cx="6096000" cy="6857999"/>
          </a:xfrm>
          <a:prstGeom prst="rect">
            <a:avLst/>
          </a:prstGeom>
          <a:solidFill>
            <a:srgbClr val="161618">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Graphic 2">
            <a:extLst>
              <a:ext uri="{FF2B5EF4-FFF2-40B4-BE49-F238E27FC236}">
                <a16:creationId xmlns:a16="http://schemas.microsoft.com/office/drawing/2014/main" id="{BC2FA369-0127-F480-8E51-F65071F9CDF1}"/>
              </a:ext>
            </a:extLst>
          </p:cNvPr>
          <p:cNvPicPr>
            <a:picLocks noChangeAspect="1"/>
          </p:cNvPicPr>
          <p:nvPr/>
        </p:nvPicPr>
        <p:blipFill rotWithShape="1">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44178"/>
          <a:stretch/>
        </p:blipFill>
        <p:spPr>
          <a:xfrm>
            <a:off x="5200275" y="664979"/>
            <a:ext cx="8125200" cy="4535671"/>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5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PRODUCER</a:t>
            </a:r>
            <a:endParaRPr lang="en-GB" dirty="0"/>
          </a:p>
        </p:txBody>
      </p:sp>
      <p:sp>
        <p:nvSpPr>
          <p:cNvPr id="2" name="Rectangle 1">
            <a:extLst>
              <a:ext uri="{FF2B5EF4-FFF2-40B4-BE49-F238E27FC236}">
                <a16:creationId xmlns:a16="http://schemas.microsoft.com/office/drawing/2014/main" id="{E555C9FA-18F0-D200-9AA6-2744D83724FE}"/>
              </a:ext>
            </a:extLst>
          </p:cNvPr>
          <p:cNvSpPr/>
          <p:nvPr/>
        </p:nvSpPr>
        <p:spPr>
          <a:xfrm>
            <a:off x="0" y="5724524"/>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ctr"/>
          <a:lstStyle/>
          <a:p>
            <a:pPr algn="ctr">
              <a:lnSpc>
                <a:spcPct val="120000"/>
              </a:lnSpc>
            </a:pPr>
            <a:r>
              <a:rPr lang="en-GB" sz="3600" dirty="0"/>
              <a:t>Woah! </a:t>
            </a:r>
            <a:r>
              <a:rPr lang="en-GB" sz="3600" b="1" dirty="0"/>
              <a:t>12 MORE </a:t>
            </a:r>
            <a:r>
              <a:rPr lang="en-GB" sz="3600" b="1" dirty="0">
                <a:solidFill>
                  <a:srgbClr val="FF0000"/>
                </a:solidFill>
                <a:latin typeface="Calibri" panose="020F0502020204030204" pitchFamily="34" charset="0"/>
                <a:cs typeface="Calibri" panose="020F0502020204030204" pitchFamily="34" charset="0"/>
              </a:rPr>
              <a:t>RED SQUARE</a:t>
            </a:r>
            <a:r>
              <a:rPr lang="en-GB" sz="3600" dirty="0"/>
              <a:t>?!?! That’ll take way too long!</a:t>
            </a:r>
          </a:p>
        </p:txBody>
      </p:sp>
      <p:grpSp>
        <p:nvGrpSpPr>
          <p:cNvPr id="28" name="Group 27">
            <a:extLst>
              <a:ext uri="{FF2B5EF4-FFF2-40B4-BE49-F238E27FC236}">
                <a16:creationId xmlns:a16="http://schemas.microsoft.com/office/drawing/2014/main" id="{4A4FD501-43E9-FA37-FC51-26B8F4C42F96}"/>
              </a:ext>
            </a:extLst>
          </p:cNvPr>
          <p:cNvGrpSpPr/>
          <p:nvPr/>
        </p:nvGrpSpPr>
        <p:grpSpPr>
          <a:xfrm>
            <a:off x="249765" y="189109"/>
            <a:ext cx="3870605" cy="831971"/>
            <a:chOff x="249765" y="189109"/>
            <a:chExt cx="8976628" cy="1929490"/>
          </a:xfrm>
        </p:grpSpPr>
        <p:grpSp>
          <p:nvGrpSpPr>
            <p:cNvPr id="29" name="Group 28">
              <a:extLst>
                <a:ext uri="{FF2B5EF4-FFF2-40B4-BE49-F238E27FC236}">
                  <a16:creationId xmlns:a16="http://schemas.microsoft.com/office/drawing/2014/main" id="{AAE37FC4-A96D-76D4-0BEF-6CC9DE14E681}"/>
                </a:ext>
              </a:extLst>
            </p:cNvPr>
            <p:cNvGrpSpPr/>
            <p:nvPr/>
          </p:nvGrpSpPr>
          <p:grpSpPr>
            <a:xfrm>
              <a:off x="249765" y="189109"/>
              <a:ext cx="1688304" cy="1929490"/>
              <a:chOff x="9765076" y="383243"/>
              <a:chExt cx="1688304" cy="1929490"/>
            </a:xfrm>
          </p:grpSpPr>
          <p:pic>
            <p:nvPicPr>
              <p:cNvPr id="44" name="Picture 43">
                <a:extLst>
                  <a:ext uri="{FF2B5EF4-FFF2-40B4-BE49-F238E27FC236}">
                    <a16:creationId xmlns:a16="http://schemas.microsoft.com/office/drawing/2014/main" id="{B5A754AA-216C-A6B5-E5A5-E9959DD444E3}"/>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45" name="Picture 44">
                <a:extLst>
                  <a:ext uri="{FF2B5EF4-FFF2-40B4-BE49-F238E27FC236}">
                    <a16:creationId xmlns:a16="http://schemas.microsoft.com/office/drawing/2014/main" id="{6F53AFB0-65CF-71AC-0306-8D344EC7CF5B}"/>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30" name="Picture 29" descr="A red tube of paint&#10;&#10;Description automatically generated">
              <a:extLst>
                <a:ext uri="{FF2B5EF4-FFF2-40B4-BE49-F238E27FC236}">
                  <a16:creationId xmlns:a16="http://schemas.microsoft.com/office/drawing/2014/main" id="{A87E48F0-C561-BA03-ABCC-37C17C1DB08B}"/>
                </a:ext>
              </a:extLst>
            </p:cNvPr>
            <p:cNvPicPr>
              <a:picLocks noChangeAspect="1"/>
            </p:cNvPicPr>
            <p:nvPr/>
          </p:nvPicPr>
          <p:blipFill rotWithShape="1">
            <a:blip r:embed="rId9">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31" name="Group 30">
              <a:extLst>
                <a:ext uri="{FF2B5EF4-FFF2-40B4-BE49-F238E27FC236}">
                  <a16:creationId xmlns:a16="http://schemas.microsoft.com/office/drawing/2014/main" id="{0228AD75-6F75-6FA1-0E92-0E8B73E406A0}"/>
                </a:ext>
              </a:extLst>
            </p:cNvPr>
            <p:cNvGrpSpPr/>
            <p:nvPr/>
          </p:nvGrpSpPr>
          <p:grpSpPr>
            <a:xfrm>
              <a:off x="2071846" y="189109"/>
              <a:ext cx="1688304" cy="1929490"/>
              <a:chOff x="9765076" y="383243"/>
              <a:chExt cx="1688304" cy="1929490"/>
            </a:xfrm>
          </p:grpSpPr>
          <p:pic>
            <p:nvPicPr>
              <p:cNvPr id="42" name="Picture 41">
                <a:extLst>
                  <a:ext uri="{FF2B5EF4-FFF2-40B4-BE49-F238E27FC236}">
                    <a16:creationId xmlns:a16="http://schemas.microsoft.com/office/drawing/2014/main" id="{BCB99522-E2C2-FC40-23F9-2254B11D3F0F}"/>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43" name="Picture 42">
                <a:extLst>
                  <a:ext uri="{FF2B5EF4-FFF2-40B4-BE49-F238E27FC236}">
                    <a16:creationId xmlns:a16="http://schemas.microsoft.com/office/drawing/2014/main" id="{C937ED62-FEF2-827D-8547-73708221A4D8}"/>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2" name="Group 31">
              <a:extLst>
                <a:ext uri="{FF2B5EF4-FFF2-40B4-BE49-F238E27FC236}">
                  <a16:creationId xmlns:a16="http://schemas.microsoft.com/office/drawing/2014/main" id="{74C8B164-4E10-ED73-A298-4E2D200F5F15}"/>
                </a:ext>
              </a:extLst>
            </p:cNvPr>
            <p:cNvGrpSpPr/>
            <p:nvPr/>
          </p:nvGrpSpPr>
          <p:grpSpPr>
            <a:xfrm>
              <a:off x="3893927" y="189109"/>
              <a:ext cx="1688304" cy="1929490"/>
              <a:chOff x="9765076" y="383243"/>
              <a:chExt cx="1688304" cy="1929490"/>
            </a:xfrm>
          </p:grpSpPr>
          <p:pic>
            <p:nvPicPr>
              <p:cNvPr id="40" name="Picture 39">
                <a:extLst>
                  <a:ext uri="{FF2B5EF4-FFF2-40B4-BE49-F238E27FC236}">
                    <a16:creationId xmlns:a16="http://schemas.microsoft.com/office/drawing/2014/main" id="{D72818E0-23EB-BF56-52AD-3EA04998796A}"/>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41" name="Picture 40">
                <a:extLst>
                  <a:ext uri="{FF2B5EF4-FFF2-40B4-BE49-F238E27FC236}">
                    <a16:creationId xmlns:a16="http://schemas.microsoft.com/office/drawing/2014/main" id="{4FDD6A56-2186-0A86-ED3A-3A879F3BC67F}"/>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3" name="Group 32">
              <a:extLst>
                <a:ext uri="{FF2B5EF4-FFF2-40B4-BE49-F238E27FC236}">
                  <a16:creationId xmlns:a16="http://schemas.microsoft.com/office/drawing/2014/main" id="{E39EBF1D-19C4-8FFE-84F9-1A4BCF55011A}"/>
                </a:ext>
              </a:extLst>
            </p:cNvPr>
            <p:cNvGrpSpPr/>
            <p:nvPr/>
          </p:nvGrpSpPr>
          <p:grpSpPr>
            <a:xfrm>
              <a:off x="5716008" y="189109"/>
              <a:ext cx="1688304" cy="1929490"/>
              <a:chOff x="9765076" y="383243"/>
              <a:chExt cx="1688304" cy="1929490"/>
            </a:xfrm>
          </p:grpSpPr>
          <p:pic>
            <p:nvPicPr>
              <p:cNvPr id="38" name="Picture 37">
                <a:extLst>
                  <a:ext uri="{FF2B5EF4-FFF2-40B4-BE49-F238E27FC236}">
                    <a16:creationId xmlns:a16="http://schemas.microsoft.com/office/drawing/2014/main" id="{8BACA56C-62F8-F692-DB80-CDED106CF2DA}"/>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39" name="Picture 38">
                <a:extLst>
                  <a:ext uri="{FF2B5EF4-FFF2-40B4-BE49-F238E27FC236}">
                    <a16:creationId xmlns:a16="http://schemas.microsoft.com/office/drawing/2014/main" id="{1CD0D2EC-11F7-33DD-480E-F1D1E4C21C83}"/>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34" name="Picture 33" descr="A pair of paint brushes&#10;&#10;Description automatically generated">
              <a:extLst>
                <a:ext uri="{FF2B5EF4-FFF2-40B4-BE49-F238E27FC236}">
                  <a16:creationId xmlns:a16="http://schemas.microsoft.com/office/drawing/2014/main" id="{8812ACE4-38E5-2149-088B-CD568DC0F616}"/>
                </a:ext>
              </a:extLst>
            </p:cNvPr>
            <p:cNvPicPr>
              <a:picLocks noChangeAspect="1"/>
            </p:cNvPicPr>
            <p:nvPr/>
          </p:nvPicPr>
          <p:blipFill rotWithShape="1">
            <a:blip r:embed="rId10">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grpSp>
          <p:nvGrpSpPr>
            <p:cNvPr id="35" name="Group 34">
              <a:extLst>
                <a:ext uri="{FF2B5EF4-FFF2-40B4-BE49-F238E27FC236}">
                  <a16:creationId xmlns:a16="http://schemas.microsoft.com/office/drawing/2014/main" id="{986300CD-C920-7B9C-D63E-75892AFFE92C}"/>
                </a:ext>
              </a:extLst>
            </p:cNvPr>
            <p:cNvGrpSpPr/>
            <p:nvPr/>
          </p:nvGrpSpPr>
          <p:grpSpPr>
            <a:xfrm>
              <a:off x="7538089" y="189109"/>
              <a:ext cx="1688304" cy="1929490"/>
              <a:chOff x="9765076" y="383243"/>
              <a:chExt cx="1688304" cy="1929490"/>
            </a:xfrm>
          </p:grpSpPr>
          <p:pic>
            <p:nvPicPr>
              <p:cNvPr id="36" name="Picture 35">
                <a:extLst>
                  <a:ext uri="{FF2B5EF4-FFF2-40B4-BE49-F238E27FC236}">
                    <a16:creationId xmlns:a16="http://schemas.microsoft.com/office/drawing/2014/main" id="{AB11E74D-0C67-B53F-EF1D-67A3A80C4B5C}"/>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37" name="Picture 36">
                <a:extLst>
                  <a:ext uri="{FF2B5EF4-FFF2-40B4-BE49-F238E27FC236}">
                    <a16:creationId xmlns:a16="http://schemas.microsoft.com/office/drawing/2014/main" id="{10EACD3C-567B-4228-46EB-2E177D8667DB}"/>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spTree>
    <p:extLst>
      <p:ext uri="{BB962C8B-B14F-4D97-AF65-F5344CB8AC3E}">
        <p14:creationId xmlns:p14="http://schemas.microsoft.com/office/powerpoint/2010/main" val="2853484632"/>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type="lt">
                                    <p:tmAbs val="30"/>
                                  </p:iterate>
                                  <p:childTnLst>
                                    <p:set>
                                      <p:cBhvr>
                                        <p:cTn id="9"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66E7CABB-05E9-8A0C-8ADA-99BD98D59018}"/>
              </a:ext>
            </a:extLst>
          </p:cNvPr>
          <p:cNvGrpSpPr/>
          <p:nvPr/>
        </p:nvGrpSpPr>
        <p:grpSpPr>
          <a:xfrm>
            <a:off x="249765" y="189109"/>
            <a:ext cx="3870605" cy="831971"/>
            <a:chOff x="249765" y="189109"/>
            <a:chExt cx="8976628" cy="1929490"/>
          </a:xfrm>
        </p:grpSpPr>
        <p:grpSp>
          <p:nvGrpSpPr>
            <p:cNvPr id="14" name="Group 13">
              <a:extLst>
                <a:ext uri="{FF2B5EF4-FFF2-40B4-BE49-F238E27FC236}">
                  <a16:creationId xmlns:a16="http://schemas.microsoft.com/office/drawing/2014/main" id="{DD763B9B-A8C6-2A5E-F7B1-C1D02DBF7489}"/>
                </a:ext>
              </a:extLst>
            </p:cNvPr>
            <p:cNvGrpSpPr/>
            <p:nvPr/>
          </p:nvGrpSpPr>
          <p:grpSpPr>
            <a:xfrm>
              <a:off x="249765" y="189109"/>
              <a:ext cx="1688304" cy="1929490"/>
              <a:chOff x="9765076" y="383243"/>
              <a:chExt cx="1688304" cy="1929490"/>
            </a:xfrm>
          </p:grpSpPr>
          <p:pic>
            <p:nvPicPr>
              <p:cNvPr id="33" name="Picture 32">
                <a:extLst>
                  <a:ext uri="{FF2B5EF4-FFF2-40B4-BE49-F238E27FC236}">
                    <a16:creationId xmlns:a16="http://schemas.microsoft.com/office/drawing/2014/main" id="{9B97D0C8-2905-D17B-9FF7-2C2BF038CE96}"/>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34" name="Picture 33">
                <a:extLst>
                  <a:ext uri="{FF2B5EF4-FFF2-40B4-BE49-F238E27FC236}">
                    <a16:creationId xmlns:a16="http://schemas.microsoft.com/office/drawing/2014/main" id="{429BF9DC-AE6F-4F7F-1914-78067CE009F5}"/>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16" name="Picture 15" descr="A red tube of paint&#10;&#10;Description automatically generated">
              <a:extLst>
                <a:ext uri="{FF2B5EF4-FFF2-40B4-BE49-F238E27FC236}">
                  <a16:creationId xmlns:a16="http://schemas.microsoft.com/office/drawing/2014/main" id="{EF7EBE21-AE8F-29AC-3042-EF644CBEB0C0}"/>
                </a:ext>
              </a:extLst>
            </p:cNvPr>
            <p:cNvPicPr>
              <a:picLocks noChangeAspect="1"/>
            </p:cNvPicPr>
            <p:nvPr/>
          </p:nvPicPr>
          <p:blipFill rotWithShape="1">
            <a:blip r:embed="rId5">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17" name="Group 16">
              <a:extLst>
                <a:ext uri="{FF2B5EF4-FFF2-40B4-BE49-F238E27FC236}">
                  <a16:creationId xmlns:a16="http://schemas.microsoft.com/office/drawing/2014/main" id="{CE0E67E2-A7B0-7D52-0F99-DECB05EEB3AE}"/>
                </a:ext>
              </a:extLst>
            </p:cNvPr>
            <p:cNvGrpSpPr/>
            <p:nvPr/>
          </p:nvGrpSpPr>
          <p:grpSpPr>
            <a:xfrm>
              <a:off x="2071846" y="189109"/>
              <a:ext cx="1688304" cy="1929490"/>
              <a:chOff x="9765076" y="383243"/>
              <a:chExt cx="1688304" cy="1929490"/>
            </a:xfrm>
          </p:grpSpPr>
          <p:pic>
            <p:nvPicPr>
              <p:cNvPr id="31" name="Picture 30">
                <a:extLst>
                  <a:ext uri="{FF2B5EF4-FFF2-40B4-BE49-F238E27FC236}">
                    <a16:creationId xmlns:a16="http://schemas.microsoft.com/office/drawing/2014/main" id="{8C508280-27A0-A5F0-D522-C6E9A01AF55C}"/>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32" name="Picture 31">
                <a:extLst>
                  <a:ext uri="{FF2B5EF4-FFF2-40B4-BE49-F238E27FC236}">
                    <a16:creationId xmlns:a16="http://schemas.microsoft.com/office/drawing/2014/main" id="{9BF5D591-473E-3E49-C248-F9B612F08DAC}"/>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18" name="Group 17">
              <a:extLst>
                <a:ext uri="{FF2B5EF4-FFF2-40B4-BE49-F238E27FC236}">
                  <a16:creationId xmlns:a16="http://schemas.microsoft.com/office/drawing/2014/main" id="{DA6274BA-8181-6FCB-8972-E8FF54349D22}"/>
                </a:ext>
              </a:extLst>
            </p:cNvPr>
            <p:cNvGrpSpPr/>
            <p:nvPr/>
          </p:nvGrpSpPr>
          <p:grpSpPr>
            <a:xfrm>
              <a:off x="3893927" y="189109"/>
              <a:ext cx="1688304" cy="1929490"/>
              <a:chOff x="9765076" y="383243"/>
              <a:chExt cx="1688304" cy="1929490"/>
            </a:xfrm>
          </p:grpSpPr>
          <p:pic>
            <p:nvPicPr>
              <p:cNvPr id="29" name="Picture 28">
                <a:extLst>
                  <a:ext uri="{FF2B5EF4-FFF2-40B4-BE49-F238E27FC236}">
                    <a16:creationId xmlns:a16="http://schemas.microsoft.com/office/drawing/2014/main" id="{2FAD792F-7830-F9A6-02E0-FCE59E2C95EC}"/>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30" name="Picture 29">
                <a:extLst>
                  <a:ext uri="{FF2B5EF4-FFF2-40B4-BE49-F238E27FC236}">
                    <a16:creationId xmlns:a16="http://schemas.microsoft.com/office/drawing/2014/main" id="{92EDEDC2-D164-7862-E5E4-2764293A420F}"/>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19" name="Group 18">
              <a:extLst>
                <a:ext uri="{FF2B5EF4-FFF2-40B4-BE49-F238E27FC236}">
                  <a16:creationId xmlns:a16="http://schemas.microsoft.com/office/drawing/2014/main" id="{C8416B24-D076-0D87-1007-E62CED3372ED}"/>
                </a:ext>
              </a:extLst>
            </p:cNvPr>
            <p:cNvGrpSpPr/>
            <p:nvPr/>
          </p:nvGrpSpPr>
          <p:grpSpPr>
            <a:xfrm>
              <a:off x="5716008" y="189109"/>
              <a:ext cx="1688304" cy="1929490"/>
              <a:chOff x="9765076" y="383243"/>
              <a:chExt cx="1688304" cy="1929490"/>
            </a:xfrm>
          </p:grpSpPr>
          <p:pic>
            <p:nvPicPr>
              <p:cNvPr id="27" name="Picture 26">
                <a:extLst>
                  <a:ext uri="{FF2B5EF4-FFF2-40B4-BE49-F238E27FC236}">
                    <a16:creationId xmlns:a16="http://schemas.microsoft.com/office/drawing/2014/main" id="{9626BC2F-5ED1-04E3-22BB-D2AC650C2A69}"/>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28" name="Picture 27">
                <a:extLst>
                  <a:ext uri="{FF2B5EF4-FFF2-40B4-BE49-F238E27FC236}">
                    <a16:creationId xmlns:a16="http://schemas.microsoft.com/office/drawing/2014/main" id="{7D1E7EE3-F8B7-837E-6FE0-DEF96631E52B}"/>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20" name="Picture 19" descr="A pair of paint brushes&#10;&#10;Description automatically generated">
              <a:extLst>
                <a:ext uri="{FF2B5EF4-FFF2-40B4-BE49-F238E27FC236}">
                  <a16:creationId xmlns:a16="http://schemas.microsoft.com/office/drawing/2014/main" id="{CE925502-6D2F-14B6-7BD2-18689C990B14}"/>
                </a:ext>
              </a:extLst>
            </p:cNvPr>
            <p:cNvPicPr>
              <a:picLocks noChangeAspect="1"/>
            </p:cNvPicPr>
            <p:nvPr/>
          </p:nvPicPr>
          <p:blipFill rotWithShape="1">
            <a:blip r:embed="rId6">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grpSp>
          <p:nvGrpSpPr>
            <p:cNvPr id="23" name="Group 22">
              <a:extLst>
                <a:ext uri="{FF2B5EF4-FFF2-40B4-BE49-F238E27FC236}">
                  <a16:creationId xmlns:a16="http://schemas.microsoft.com/office/drawing/2014/main" id="{33C1EDDC-EFD9-6DAD-CA3C-254B67AE1DB4}"/>
                </a:ext>
              </a:extLst>
            </p:cNvPr>
            <p:cNvGrpSpPr/>
            <p:nvPr/>
          </p:nvGrpSpPr>
          <p:grpSpPr>
            <a:xfrm>
              <a:off x="7538089" y="189109"/>
              <a:ext cx="1688304" cy="1929490"/>
              <a:chOff x="9765076" y="383243"/>
              <a:chExt cx="1688304" cy="1929490"/>
            </a:xfrm>
          </p:grpSpPr>
          <p:pic>
            <p:nvPicPr>
              <p:cNvPr id="25" name="Picture 24">
                <a:extLst>
                  <a:ext uri="{FF2B5EF4-FFF2-40B4-BE49-F238E27FC236}">
                    <a16:creationId xmlns:a16="http://schemas.microsoft.com/office/drawing/2014/main" id="{E459B6B2-D423-F7A1-E2C4-8F553A327951}"/>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26" name="Picture 25">
                <a:extLst>
                  <a:ext uri="{FF2B5EF4-FFF2-40B4-BE49-F238E27FC236}">
                    <a16:creationId xmlns:a16="http://schemas.microsoft.com/office/drawing/2014/main" id="{7D6564BC-2620-210A-AB76-29FC7AB18BE3}"/>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b="44195"/>
          <a:stretch/>
        </p:blipFill>
        <p:spPr>
          <a:xfrm>
            <a:off x="-1399055" y="664980"/>
            <a:ext cx="8123705" cy="4533424"/>
          </a:xfrm>
          <a:prstGeom prst="rect">
            <a:avLst/>
          </a:prstGeom>
        </p:spPr>
      </p:pic>
      <p:sp>
        <p:nvSpPr>
          <p:cNvPr id="15" name="Rectangle 14">
            <a:extLst>
              <a:ext uri="{FF2B5EF4-FFF2-40B4-BE49-F238E27FC236}">
                <a16:creationId xmlns:a16="http://schemas.microsoft.com/office/drawing/2014/main" id="{53BB1A04-DEC4-C24B-DF20-1E105D656373}"/>
              </a:ext>
            </a:extLst>
          </p:cNvPr>
          <p:cNvSpPr/>
          <p:nvPr/>
        </p:nvSpPr>
        <p:spPr>
          <a:xfrm>
            <a:off x="0" y="-1"/>
            <a:ext cx="6096000" cy="6857999"/>
          </a:xfrm>
          <a:prstGeom prst="rect">
            <a:avLst/>
          </a:prstGeom>
          <a:solidFill>
            <a:srgbClr val="161618">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Graphic 2">
            <a:extLst>
              <a:ext uri="{FF2B5EF4-FFF2-40B4-BE49-F238E27FC236}">
                <a16:creationId xmlns:a16="http://schemas.microsoft.com/office/drawing/2014/main" id="{BC2FA369-0127-F480-8E51-F65071F9CDF1}"/>
              </a:ext>
            </a:extLst>
          </p:cNvPr>
          <p:cNvPicPr>
            <a:picLocks noChangeAspect="1"/>
          </p:cNvPicPr>
          <p:nvPr/>
        </p:nvPicPr>
        <p:blipFill rotWithShape="1">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b="44233"/>
          <a:stretch/>
        </p:blipFill>
        <p:spPr>
          <a:xfrm>
            <a:off x="5200275" y="664979"/>
            <a:ext cx="8125200" cy="4531178"/>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5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PRODUCER</a:t>
            </a:r>
            <a:endParaRPr lang="en-GB" dirty="0"/>
          </a:p>
        </p:txBody>
      </p:sp>
      <p:sp>
        <p:nvSpPr>
          <p:cNvPr id="12" name="Rectangle 11">
            <a:extLst>
              <a:ext uri="{FF2B5EF4-FFF2-40B4-BE49-F238E27FC236}">
                <a16:creationId xmlns:a16="http://schemas.microsoft.com/office/drawing/2014/main" id="{3E0BFB1F-D0A0-053C-43FE-C403BB760EC8}"/>
              </a:ext>
            </a:extLst>
          </p:cNvPr>
          <p:cNvSpPr/>
          <p:nvPr/>
        </p:nvSpPr>
        <p:spPr>
          <a:xfrm>
            <a:off x="0" y="5724525"/>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ctr"/>
          <a:lstStyle/>
          <a:p>
            <a:pPr algn="ctr">
              <a:lnSpc>
                <a:spcPct val="120000"/>
              </a:lnSpc>
            </a:pPr>
            <a:r>
              <a:rPr lang="en-GB" sz="3600" dirty="0"/>
              <a:t>Woah! </a:t>
            </a:r>
            <a:r>
              <a:rPr lang="en-GB" sz="3600" b="1" dirty="0"/>
              <a:t>12 MORE </a:t>
            </a:r>
            <a:r>
              <a:rPr lang="en-GB" sz="3600" b="1" dirty="0">
                <a:solidFill>
                  <a:srgbClr val="FF0000"/>
                </a:solidFill>
                <a:latin typeface="Calibri" panose="020F0502020204030204" pitchFamily="34" charset="0"/>
                <a:cs typeface="Calibri" panose="020F0502020204030204" pitchFamily="34" charset="0"/>
              </a:rPr>
              <a:t>RED SQUARE</a:t>
            </a:r>
            <a:r>
              <a:rPr lang="en-GB" sz="3600" dirty="0"/>
              <a:t>?!?! That’ll take way too long!</a:t>
            </a:r>
          </a:p>
        </p:txBody>
      </p:sp>
      <p:sp>
        <p:nvSpPr>
          <p:cNvPr id="6" name="Rectangle 5">
            <a:extLst>
              <a:ext uri="{FF2B5EF4-FFF2-40B4-BE49-F238E27FC236}">
                <a16:creationId xmlns:a16="http://schemas.microsoft.com/office/drawing/2014/main" id="{0669077E-D172-D650-ABAF-21B2B8DB3FAA}"/>
              </a:ext>
            </a:extLst>
          </p:cNvPr>
          <p:cNvSpPr/>
          <p:nvPr/>
        </p:nvSpPr>
        <p:spPr>
          <a:xfrm>
            <a:off x="0" y="-1496"/>
            <a:ext cx="12192000" cy="5200651"/>
          </a:xfrm>
          <a:prstGeom prst="rect">
            <a:avLst/>
          </a:prstGeom>
          <a:solidFill>
            <a:srgbClr val="161618">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68B74672-89D7-BF2E-EFA4-991531A204BB}"/>
              </a:ext>
            </a:extLst>
          </p:cNvPr>
          <p:cNvSpPr/>
          <p:nvPr/>
        </p:nvSpPr>
        <p:spPr>
          <a:xfrm>
            <a:off x="0" y="5198403"/>
            <a:ext cx="12192000" cy="1659597"/>
          </a:xfrm>
          <a:prstGeom prst="rect">
            <a:avLst/>
          </a:prstGeom>
          <a:solidFill>
            <a:schemeClr val="tx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Graphic 8">
            <a:extLst>
              <a:ext uri="{FF2B5EF4-FFF2-40B4-BE49-F238E27FC236}">
                <a16:creationId xmlns:a16="http://schemas.microsoft.com/office/drawing/2014/main" id="{C1E1C76E-7D98-30BB-C17B-05AF2C4E1869}"/>
              </a:ext>
            </a:extLst>
          </p:cNvPr>
          <p:cNvPicPr>
            <a:picLocks noChangeAspect="1"/>
          </p:cNvPicPr>
          <p:nvPr/>
        </p:nvPicPr>
        <p:blipFill rotWithShape="1">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b="29509"/>
          <a:stretch/>
        </p:blipFill>
        <p:spPr>
          <a:xfrm>
            <a:off x="895725" y="-473444"/>
            <a:ext cx="10400550" cy="7331444"/>
          </a:xfrm>
          <a:prstGeom prst="rect">
            <a:avLst/>
          </a:prstGeom>
        </p:spPr>
      </p:pic>
      <p:sp>
        <p:nvSpPr>
          <p:cNvPr id="8" name="Freeform: Shape 7">
            <a:extLst>
              <a:ext uri="{FF2B5EF4-FFF2-40B4-BE49-F238E27FC236}">
                <a16:creationId xmlns:a16="http://schemas.microsoft.com/office/drawing/2014/main" id="{2D658146-ECC5-2D1A-466A-9CC8DDD4F5BB}"/>
              </a:ext>
            </a:extLst>
          </p:cNvPr>
          <p:cNvSpPr/>
          <p:nvPr/>
        </p:nvSpPr>
        <p:spPr>
          <a:xfrm rot="19311248">
            <a:off x="6617183" y="1864800"/>
            <a:ext cx="515669" cy="1635902"/>
          </a:xfrm>
          <a:custGeom>
            <a:avLst/>
            <a:gdLst>
              <a:gd name="connsiteX0" fmla="*/ 221410 w 515669"/>
              <a:gd name="connsiteY0" fmla="*/ 0 h 1635902"/>
              <a:gd name="connsiteX1" fmla="*/ 515669 w 515669"/>
              <a:gd name="connsiteY1" fmla="*/ 1635902 h 1635902"/>
              <a:gd name="connsiteX2" fmla="*/ 0 w 515669"/>
              <a:gd name="connsiteY2" fmla="*/ 1230899 h 1635902"/>
            </a:gdLst>
            <a:ahLst/>
            <a:cxnLst>
              <a:cxn ang="0">
                <a:pos x="connsiteX0" y="connsiteY0"/>
              </a:cxn>
              <a:cxn ang="0">
                <a:pos x="connsiteX1" y="connsiteY1"/>
              </a:cxn>
              <a:cxn ang="0">
                <a:pos x="connsiteX2" y="connsiteY2"/>
              </a:cxn>
            </a:cxnLst>
            <a:rect l="l" t="t" r="r" b="b"/>
            <a:pathLst>
              <a:path w="515669" h="1635902">
                <a:moveTo>
                  <a:pt x="221410" y="0"/>
                </a:moveTo>
                <a:lnTo>
                  <a:pt x="515669" y="1635902"/>
                </a:lnTo>
                <a:lnTo>
                  <a:pt x="0" y="1230899"/>
                </a:lnTo>
                <a:close/>
              </a:path>
            </a:pathLst>
          </a:custGeom>
          <a:solidFill>
            <a:schemeClr val="tx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10" name="Rectangle: Rounded Corners 9">
            <a:extLst>
              <a:ext uri="{FF2B5EF4-FFF2-40B4-BE49-F238E27FC236}">
                <a16:creationId xmlns:a16="http://schemas.microsoft.com/office/drawing/2014/main" id="{F1C44606-C20E-1B7B-776B-49839C0094B8}"/>
              </a:ext>
            </a:extLst>
          </p:cNvPr>
          <p:cNvSpPr/>
          <p:nvPr/>
        </p:nvSpPr>
        <p:spPr>
          <a:xfrm>
            <a:off x="4776600" y="3164953"/>
            <a:ext cx="6519675" cy="1559447"/>
          </a:xfrm>
          <a:prstGeom prst="roundRect">
            <a:avLst>
              <a:gd name="adj" fmla="val 50000"/>
            </a:avLst>
          </a:prstGeom>
          <a:solidFill>
            <a:schemeClr val="tx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dirty="0"/>
              <a:t>Hay, </a:t>
            </a:r>
            <a:r>
              <a:rPr lang="en-GB" sz="2400" b="1" dirty="0"/>
              <a:t>TOOLS PROGRAMMER</a:t>
            </a:r>
            <a:r>
              <a:rPr lang="en-GB" sz="2400" dirty="0"/>
              <a:t>.</a:t>
            </a:r>
          </a:p>
          <a:p>
            <a:pPr>
              <a:lnSpc>
                <a:spcPct val="120000"/>
              </a:lnSpc>
            </a:pPr>
            <a:r>
              <a:rPr lang="en-GB" sz="2400" dirty="0"/>
              <a:t>Have you got anything to make this easier?</a:t>
            </a:r>
          </a:p>
        </p:txBody>
      </p:sp>
    </p:spTree>
    <p:extLst>
      <p:ext uri="{BB962C8B-B14F-4D97-AF65-F5344CB8AC3E}">
        <p14:creationId xmlns:p14="http://schemas.microsoft.com/office/powerpoint/2010/main" val="170811362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bg/>
                                          </p:spTgt>
                                        </p:tgtEl>
                                        <p:attrNameLst>
                                          <p:attrName>style.visibility</p:attrName>
                                        </p:attrNameLst>
                                      </p:cBhvr>
                                      <p:to>
                                        <p:strVal val="visible"/>
                                      </p:to>
                                    </p:set>
                                    <p:animEffect transition="in" filter="fade">
                                      <p:cBhvr>
                                        <p:cTn id="10" dur="500"/>
                                        <p:tgtEl>
                                          <p:spTgt spid="10">
                                            <p:bg/>
                                          </p:spTgt>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50"/>
                                  </p:iterate>
                                  <p:childTnLst>
                                    <p:set>
                                      <p:cBhvr>
                                        <p:cTn id="13"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iterate type="lt">
                                    <p:tmAbs val="50"/>
                                  </p:iterate>
                                  <p:childTnLst>
                                    <p:set>
                                      <p:cBhvr>
                                        <p:cTn id="17"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uiExpand="1" build="p" animBg="1"/>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grpSp>
        <p:nvGrpSpPr>
          <p:cNvPr id="46" name="Group 45">
            <a:extLst>
              <a:ext uri="{FF2B5EF4-FFF2-40B4-BE49-F238E27FC236}">
                <a16:creationId xmlns:a16="http://schemas.microsoft.com/office/drawing/2014/main" id="{EBDAEC48-F766-A649-E9F5-95AA1A39DCA6}"/>
              </a:ext>
            </a:extLst>
          </p:cNvPr>
          <p:cNvGrpSpPr/>
          <p:nvPr/>
        </p:nvGrpSpPr>
        <p:grpSpPr>
          <a:xfrm>
            <a:off x="249765" y="189109"/>
            <a:ext cx="3870605" cy="831971"/>
            <a:chOff x="249765" y="189109"/>
            <a:chExt cx="8976628" cy="1929490"/>
          </a:xfrm>
        </p:grpSpPr>
        <p:grpSp>
          <p:nvGrpSpPr>
            <p:cNvPr id="47" name="Group 46">
              <a:extLst>
                <a:ext uri="{FF2B5EF4-FFF2-40B4-BE49-F238E27FC236}">
                  <a16:creationId xmlns:a16="http://schemas.microsoft.com/office/drawing/2014/main" id="{6E8126FD-BA26-77A3-867D-15B5A0755FD7}"/>
                </a:ext>
              </a:extLst>
            </p:cNvPr>
            <p:cNvGrpSpPr/>
            <p:nvPr/>
          </p:nvGrpSpPr>
          <p:grpSpPr>
            <a:xfrm>
              <a:off x="249765" y="189109"/>
              <a:ext cx="1688304" cy="1929490"/>
              <a:chOff x="9765076" y="383243"/>
              <a:chExt cx="1688304" cy="1929490"/>
            </a:xfrm>
          </p:grpSpPr>
          <p:pic>
            <p:nvPicPr>
              <p:cNvPr id="62" name="Picture 61">
                <a:extLst>
                  <a:ext uri="{FF2B5EF4-FFF2-40B4-BE49-F238E27FC236}">
                    <a16:creationId xmlns:a16="http://schemas.microsoft.com/office/drawing/2014/main" id="{B20E52DB-A5A9-8BB6-FD2C-EBA9BDD85350}"/>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63" name="Picture 62">
                <a:extLst>
                  <a:ext uri="{FF2B5EF4-FFF2-40B4-BE49-F238E27FC236}">
                    <a16:creationId xmlns:a16="http://schemas.microsoft.com/office/drawing/2014/main" id="{E4C3E227-1B5B-79B5-077F-36A4FE885C22}"/>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48" name="Picture 47" descr="A red tube of paint&#10;&#10;Description automatically generated">
              <a:extLst>
                <a:ext uri="{FF2B5EF4-FFF2-40B4-BE49-F238E27FC236}">
                  <a16:creationId xmlns:a16="http://schemas.microsoft.com/office/drawing/2014/main" id="{7A9F8611-DC29-4E9D-9346-ADB6FD5FBBBE}"/>
                </a:ext>
              </a:extLst>
            </p:cNvPr>
            <p:cNvPicPr>
              <a:picLocks noChangeAspect="1"/>
            </p:cNvPicPr>
            <p:nvPr/>
          </p:nvPicPr>
          <p:blipFill rotWithShape="1">
            <a:blip r:embed="rId5">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49" name="Group 48">
              <a:extLst>
                <a:ext uri="{FF2B5EF4-FFF2-40B4-BE49-F238E27FC236}">
                  <a16:creationId xmlns:a16="http://schemas.microsoft.com/office/drawing/2014/main" id="{01850A19-D7F9-2FEA-40CB-00B5FCB418D3}"/>
                </a:ext>
              </a:extLst>
            </p:cNvPr>
            <p:cNvGrpSpPr/>
            <p:nvPr/>
          </p:nvGrpSpPr>
          <p:grpSpPr>
            <a:xfrm>
              <a:off x="2071846" y="189109"/>
              <a:ext cx="1688304" cy="1929490"/>
              <a:chOff x="9765076" y="383243"/>
              <a:chExt cx="1688304" cy="1929490"/>
            </a:xfrm>
          </p:grpSpPr>
          <p:pic>
            <p:nvPicPr>
              <p:cNvPr id="60" name="Picture 59">
                <a:extLst>
                  <a:ext uri="{FF2B5EF4-FFF2-40B4-BE49-F238E27FC236}">
                    <a16:creationId xmlns:a16="http://schemas.microsoft.com/office/drawing/2014/main" id="{A864E67A-3E46-965A-777E-C96075FAD858}"/>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61" name="Picture 60">
                <a:extLst>
                  <a:ext uri="{FF2B5EF4-FFF2-40B4-BE49-F238E27FC236}">
                    <a16:creationId xmlns:a16="http://schemas.microsoft.com/office/drawing/2014/main" id="{ADD8C001-C730-022F-BBA8-34AB74804412}"/>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50" name="Group 49">
              <a:extLst>
                <a:ext uri="{FF2B5EF4-FFF2-40B4-BE49-F238E27FC236}">
                  <a16:creationId xmlns:a16="http://schemas.microsoft.com/office/drawing/2014/main" id="{7E5186C3-5206-D144-8F5B-88510DC57A7E}"/>
                </a:ext>
              </a:extLst>
            </p:cNvPr>
            <p:cNvGrpSpPr/>
            <p:nvPr/>
          </p:nvGrpSpPr>
          <p:grpSpPr>
            <a:xfrm>
              <a:off x="3893927" y="189109"/>
              <a:ext cx="1688304" cy="1929490"/>
              <a:chOff x="9765076" y="383243"/>
              <a:chExt cx="1688304" cy="1929490"/>
            </a:xfrm>
          </p:grpSpPr>
          <p:pic>
            <p:nvPicPr>
              <p:cNvPr id="58" name="Picture 57">
                <a:extLst>
                  <a:ext uri="{FF2B5EF4-FFF2-40B4-BE49-F238E27FC236}">
                    <a16:creationId xmlns:a16="http://schemas.microsoft.com/office/drawing/2014/main" id="{E1A12B35-B8C0-27E2-2E85-17D550974B4F}"/>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59" name="Picture 58">
                <a:extLst>
                  <a:ext uri="{FF2B5EF4-FFF2-40B4-BE49-F238E27FC236}">
                    <a16:creationId xmlns:a16="http://schemas.microsoft.com/office/drawing/2014/main" id="{1DC68DB2-08F4-E4C4-3433-CF7E42963C7C}"/>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51" name="Group 50">
              <a:extLst>
                <a:ext uri="{FF2B5EF4-FFF2-40B4-BE49-F238E27FC236}">
                  <a16:creationId xmlns:a16="http://schemas.microsoft.com/office/drawing/2014/main" id="{E0E985E7-EFDF-63BE-04DE-6738D715F72C}"/>
                </a:ext>
              </a:extLst>
            </p:cNvPr>
            <p:cNvGrpSpPr/>
            <p:nvPr/>
          </p:nvGrpSpPr>
          <p:grpSpPr>
            <a:xfrm>
              <a:off x="5716008" y="189109"/>
              <a:ext cx="1688304" cy="1929490"/>
              <a:chOff x="9765076" y="383243"/>
              <a:chExt cx="1688304" cy="1929490"/>
            </a:xfrm>
          </p:grpSpPr>
          <p:pic>
            <p:nvPicPr>
              <p:cNvPr id="56" name="Picture 55">
                <a:extLst>
                  <a:ext uri="{FF2B5EF4-FFF2-40B4-BE49-F238E27FC236}">
                    <a16:creationId xmlns:a16="http://schemas.microsoft.com/office/drawing/2014/main" id="{063AD086-266D-2795-1E59-A1135C1C4693}"/>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57" name="Picture 56">
                <a:extLst>
                  <a:ext uri="{FF2B5EF4-FFF2-40B4-BE49-F238E27FC236}">
                    <a16:creationId xmlns:a16="http://schemas.microsoft.com/office/drawing/2014/main" id="{D93FBA9A-A1F5-B7D7-CD6A-122C5036B7A8}"/>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52" name="Picture 51" descr="A pair of paint brushes&#10;&#10;Description automatically generated">
              <a:extLst>
                <a:ext uri="{FF2B5EF4-FFF2-40B4-BE49-F238E27FC236}">
                  <a16:creationId xmlns:a16="http://schemas.microsoft.com/office/drawing/2014/main" id="{4CF4026B-8B63-6410-F195-BE4069D6FA8F}"/>
                </a:ext>
              </a:extLst>
            </p:cNvPr>
            <p:cNvPicPr>
              <a:picLocks noChangeAspect="1"/>
            </p:cNvPicPr>
            <p:nvPr/>
          </p:nvPicPr>
          <p:blipFill rotWithShape="1">
            <a:blip r:embed="rId6">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grpSp>
          <p:nvGrpSpPr>
            <p:cNvPr id="53" name="Group 52">
              <a:extLst>
                <a:ext uri="{FF2B5EF4-FFF2-40B4-BE49-F238E27FC236}">
                  <a16:creationId xmlns:a16="http://schemas.microsoft.com/office/drawing/2014/main" id="{B2964A29-4120-9370-881D-1DB0EADD02A7}"/>
                </a:ext>
              </a:extLst>
            </p:cNvPr>
            <p:cNvGrpSpPr/>
            <p:nvPr/>
          </p:nvGrpSpPr>
          <p:grpSpPr>
            <a:xfrm>
              <a:off x="7538089" y="189109"/>
              <a:ext cx="1688304" cy="1929490"/>
              <a:chOff x="9765076" y="383243"/>
              <a:chExt cx="1688304" cy="1929490"/>
            </a:xfrm>
          </p:grpSpPr>
          <p:pic>
            <p:nvPicPr>
              <p:cNvPr id="54" name="Picture 53">
                <a:extLst>
                  <a:ext uri="{FF2B5EF4-FFF2-40B4-BE49-F238E27FC236}">
                    <a16:creationId xmlns:a16="http://schemas.microsoft.com/office/drawing/2014/main" id="{1ECE8BE1-8E59-9699-69CB-314DC53F54AC}"/>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55" name="Picture 54">
                <a:extLst>
                  <a:ext uri="{FF2B5EF4-FFF2-40B4-BE49-F238E27FC236}">
                    <a16:creationId xmlns:a16="http://schemas.microsoft.com/office/drawing/2014/main" id="{BD94D4F2-EBB1-C7D6-F34F-7CDA31792C93}"/>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b="44213"/>
          <a:stretch/>
        </p:blipFill>
        <p:spPr>
          <a:xfrm>
            <a:off x="-1399055" y="664979"/>
            <a:ext cx="8123705" cy="4531927"/>
          </a:xfrm>
          <a:prstGeom prst="rect">
            <a:avLst/>
          </a:prstGeom>
        </p:spPr>
      </p:pic>
      <p:sp>
        <p:nvSpPr>
          <p:cNvPr id="15" name="Rectangle 14">
            <a:extLst>
              <a:ext uri="{FF2B5EF4-FFF2-40B4-BE49-F238E27FC236}">
                <a16:creationId xmlns:a16="http://schemas.microsoft.com/office/drawing/2014/main" id="{53BB1A04-DEC4-C24B-DF20-1E105D656373}"/>
              </a:ext>
            </a:extLst>
          </p:cNvPr>
          <p:cNvSpPr/>
          <p:nvPr/>
        </p:nvSpPr>
        <p:spPr>
          <a:xfrm>
            <a:off x="0" y="-1"/>
            <a:ext cx="6096000" cy="6857999"/>
          </a:xfrm>
          <a:prstGeom prst="rect">
            <a:avLst/>
          </a:prstGeom>
          <a:solidFill>
            <a:srgbClr val="161618">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Graphic 2">
            <a:extLst>
              <a:ext uri="{FF2B5EF4-FFF2-40B4-BE49-F238E27FC236}">
                <a16:creationId xmlns:a16="http://schemas.microsoft.com/office/drawing/2014/main" id="{BC2FA369-0127-F480-8E51-F65071F9CDF1}"/>
              </a:ext>
            </a:extLst>
          </p:cNvPr>
          <p:cNvPicPr>
            <a:picLocks noChangeAspect="1"/>
          </p:cNvPicPr>
          <p:nvPr/>
        </p:nvPicPr>
        <p:blipFill rotWithShape="1">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b="44224"/>
          <a:stretch/>
        </p:blipFill>
        <p:spPr>
          <a:xfrm>
            <a:off x="5200275" y="664979"/>
            <a:ext cx="8125200" cy="4531927"/>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5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PRODUCER</a:t>
            </a:r>
            <a:endParaRPr lang="en-GB" dirty="0"/>
          </a:p>
        </p:txBody>
      </p:sp>
      <p:sp>
        <p:nvSpPr>
          <p:cNvPr id="12" name="Rectangle 11">
            <a:extLst>
              <a:ext uri="{FF2B5EF4-FFF2-40B4-BE49-F238E27FC236}">
                <a16:creationId xmlns:a16="http://schemas.microsoft.com/office/drawing/2014/main" id="{3E0BFB1F-D0A0-053C-43FE-C403BB760EC8}"/>
              </a:ext>
            </a:extLst>
          </p:cNvPr>
          <p:cNvSpPr/>
          <p:nvPr/>
        </p:nvSpPr>
        <p:spPr>
          <a:xfrm>
            <a:off x="0" y="5724525"/>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ctr"/>
          <a:lstStyle/>
          <a:p>
            <a:pPr algn="ctr">
              <a:lnSpc>
                <a:spcPct val="120000"/>
              </a:lnSpc>
            </a:pPr>
            <a:r>
              <a:rPr lang="en-GB" sz="3600" dirty="0"/>
              <a:t>Woah! </a:t>
            </a:r>
            <a:r>
              <a:rPr lang="en-GB" sz="3600" b="1" dirty="0"/>
              <a:t>12 MORE </a:t>
            </a:r>
            <a:r>
              <a:rPr lang="en-GB" sz="3600" b="1" dirty="0">
                <a:solidFill>
                  <a:srgbClr val="FF0000"/>
                </a:solidFill>
              </a:rPr>
              <a:t>RED SQUARE</a:t>
            </a:r>
            <a:r>
              <a:rPr lang="en-GB" sz="3600" dirty="0"/>
              <a:t>?!?! That’ll take way too long!</a:t>
            </a:r>
          </a:p>
        </p:txBody>
      </p:sp>
      <p:sp>
        <p:nvSpPr>
          <p:cNvPr id="7" name="Rectangle 6">
            <a:extLst>
              <a:ext uri="{FF2B5EF4-FFF2-40B4-BE49-F238E27FC236}">
                <a16:creationId xmlns:a16="http://schemas.microsoft.com/office/drawing/2014/main" id="{68B74672-89D7-BF2E-EFA4-991531A204BB}"/>
              </a:ext>
            </a:extLst>
          </p:cNvPr>
          <p:cNvSpPr/>
          <p:nvPr/>
        </p:nvSpPr>
        <p:spPr>
          <a:xfrm>
            <a:off x="0" y="5198403"/>
            <a:ext cx="12192000" cy="1659597"/>
          </a:xfrm>
          <a:prstGeom prst="rect">
            <a:avLst/>
          </a:prstGeom>
          <a:solidFill>
            <a:schemeClr val="tx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0669077E-D172-D650-ABAF-21B2B8DB3FAA}"/>
              </a:ext>
            </a:extLst>
          </p:cNvPr>
          <p:cNvSpPr/>
          <p:nvPr/>
        </p:nvSpPr>
        <p:spPr>
          <a:xfrm>
            <a:off x="0" y="-1496"/>
            <a:ext cx="12192000" cy="6857999"/>
          </a:xfrm>
          <a:prstGeom prst="rect">
            <a:avLst/>
          </a:prstGeom>
          <a:solidFill>
            <a:srgbClr val="161618">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39" name="Group 38">
            <a:extLst>
              <a:ext uri="{FF2B5EF4-FFF2-40B4-BE49-F238E27FC236}">
                <a16:creationId xmlns:a16="http://schemas.microsoft.com/office/drawing/2014/main" id="{3440B2AF-479A-B049-8366-C34B87A49878}"/>
              </a:ext>
            </a:extLst>
          </p:cNvPr>
          <p:cNvGrpSpPr/>
          <p:nvPr/>
        </p:nvGrpSpPr>
        <p:grpSpPr>
          <a:xfrm>
            <a:off x="5178273" y="1193714"/>
            <a:ext cx="1813452" cy="2072510"/>
            <a:chOff x="5815887" y="2704283"/>
            <a:chExt cx="727975" cy="831971"/>
          </a:xfrm>
        </p:grpSpPr>
        <p:pic>
          <p:nvPicPr>
            <p:cNvPr id="36" name="Picture 35">
              <a:extLst>
                <a:ext uri="{FF2B5EF4-FFF2-40B4-BE49-F238E27FC236}">
                  <a16:creationId xmlns:a16="http://schemas.microsoft.com/office/drawing/2014/main" id="{77D78D89-7AAC-10A1-1A98-B60D202CF6E2}"/>
                </a:ext>
              </a:extLst>
            </p:cNvPr>
            <p:cNvPicPr>
              <a:picLocks noChangeAspect="1"/>
            </p:cNvPicPr>
            <p:nvPr/>
          </p:nvPicPr>
          <p:blipFill>
            <a:blip r:embed="rId3"/>
            <a:stretch>
              <a:fillRect/>
            </a:stretch>
          </p:blipFill>
          <p:spPr>
            <a:xfrm>
              <a:off x="5892380" y="2808132"/>
              <a:ext cx="574988" cy="624273"/>
            </a:xfrm>
            <a:prstGeom prst="rect">
              <a:avLst/>
            </a:prstGeom>
          </p:spPr>
        </p:pic>
        <p:pic>
          <p:nvPicPr>
            <p:cNvPr id="37" name="Picture 36">
              <a:extLst>
                <a:ext uri="{FF2B5EF4-FFF2-40B4-BE49-F238E27FC236}">
                  <a16:creationId xmlns:a16="http://schemas.microsoft.com/office/drawing/2014/main" id="{086585AC-6FC8-69EE-CFAB-F0C83F6A7FB2}"/>
                </a:ext>
              </a:extLst>
            </p:cNvPr>
            <p:cNvPicPr>
              <a:picLocks noChangeAspect="1"/>
            </p:cNvPicPr>
            <p:nvPr/>
          </p:nvPicPr>
          <p:blipFill>
            <a:blip r:embed="rId4"/>
            <a:stretch>
              <a:fillRect/>
            </a:stretch>
          </p:blipFill>
          <p:spPr>
            <a:xfrm>
              <a:off x="5815887" y="2704283"/>
              <a:ext cx="727975" cy="831971"/>
            </a:xfrm>
            <a:prstGeom prst="rect">
              <a:avLst/>
            </a:prstGeom>
            <a:effectLst>
              <a:outerShdw blurRad="63500" sx="102000" sy="102000" algn="ctr" rotWithShape="0">
                <a:prstClr val="black">
                  <a:alpha val="40000"/>
                </a:prstClr>
              </a:outerShdw>
            </a:effectLst>
          </p:spPr>
        </p:pic>
        <p:pic>
          <p:nvPicPr>
            <p:cNvPr id="38" name="Picture 37" descr="A wooden object with a cloth on top&#10;&#10;Description automatically generated">
              <a:extLst>
                <a:ext uri="{FF2B5EF4-FFF2-40B4-BE49-F238E27FC236}">
                  <a16:creationId xmlns:a16="http://schemas.microsoft.com/office/drawing/2014/main" id="{8A498FB2-82E4-B257-44DC-4A3E202E20C7}"/>
                </a:ext>
              </a:extLst>
            </p:cNvPr>
            <p:cNvPicPr>
              <a:picLocks noChangeAspect="1"/>
            </p:cNvPicPr>
            <p:nvPr/>
          </p:nvPicPr>
          <p:blipFill rotWithShape="1">
            <a:blip r:embed="rId11">
              <a:extLst>
                <a:ext uri="{28A0092B-C50C-407E-A947-70E740481C1C}">
                  <a14:useLocalDpi xmlns:a14="http://schemas.microsoft.com/office/drawing/2010/main" val="0"/>
                </a:ext>
              </a:extLst>
            </a:blip>
            <a:srcRect b="9941"/>
            <a:stretch/>
          </p:blipFill>
          <p:spPr>
            <a:xfrm>
              <a:off x="5929816" y="2754856"/>
              <a:ext cx="500117" cy="674144"/>
            </a:xfrm>
            <a:prstGeom prst="rect">
              <a:avLst/>
            </a:prstGeom>
            <a:effectLst>
              <a:outerShdw blurRad="76200" dir="13500000" sy="23000" kx="1200000" algn="br" rotWithShape="0">
                <a:prstClr val="black">
                  <a:alpha val="50000"/>
                </a:prstClr>
              </a:outerShdw>
            </a:effectLst>
          </p:spPr>
        </p:pic>
      </p:grpSp>
      <p:sp>
        <p:nvSpPr>
          <p:cNvPr id="41" name="Rectangle: Rounded Corners 40">
            <a:extLst>
              <a:ext uri="{FF2B5EF4-FFF2-40B4-BE49-F238E27FC236}">
                <a16:creationId xmlns:a16="http://schemas.microsoft.com/office/drawing/2014/main" id="{EFED73B6-A7F5-13BE-9C01-63D30B45807C}"/>
              </a:ext>
            </a:extLst>
          </p:cNvPr>
          <p:cNvSpPr/>
          <p:nvPr/>
        </p:nvSpPr>
        <p:spPr>
          <a:xfrm>
            <a:off x="2970725" y="3445642"/>
            <a:ext cx="6519675" cy="688914"/>
          </a:xfrm>
          <a:prstGeom prst="roundRect">
            <a:avLst>
              <a:gd name="adj" fmla="val 18727"/>
            </a:avLst>
          </a:prstGeom>
          <a:solidFill>
            <a:schemeClr val="tx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dirty="0"/>
              <a:t>You received a </a:t>
            </a:r>
            <a:r>
              <a:rPr lang="en-GB" sz="2400" b="1" dirty="0">
                <a:solidFill>
                  <a:srgbClr val="8D8EFF"/>
                </a:solidFill>
              </a:rPr>
              <a:t>[Stamp]</a:t>
            </a:r>
            <a:r>
              <a:rPr lang="en-GB" sz="2400" b="1" dirty="0">
                <a:solidFill>
                  <a:schemeClr val="bg1"/>
                </a:solidFill>
              </a:rPr>
              <a:t>!</a:t>
            </a:r>
          </a:p>
        </p:txBody>
      </p:sp>
      <p:grpSp>
        <p:nvGrpSpPr>
          <p:cNvPr id="45" name="Group 44">
            <a:extLst>
              <a:ext uri="{FF2B5EF4-FFF2-40B4-BE49-F238E27FC236}">
                <a16:creationId xmlns:a16="http://schemas.microsoft.com/office/drawing/2014/main" id="{A9F2AAB3-1201-C365-E84B-D8477DFC7417}"/>
              </a:ext>
            </a:extLst>
          </p:cNvPr>
          <p:cNvGrpSpPr/>
          <p:nvPr/>
        </p:nvGrpSpPr>
        <p:grpSpPr>
          <a:xfrm>
            <a:off x="7083663" y="1221319"/>
            <a:ext cx="5004028" cy="4971702"/>
            <a:chOff x="7083663" y="1221319"/>
            <a:chExt cx="5004028" cy="4971702"/>
          </a:xfrm>
        </p:grpSpPr>
        <p:pic>
          <p:nvPicPr>
            <p:cNvPr id="43" name="Picture 42">
              <a:extLst>
                <a:ext uri="{FF2B5EF4-FFF2-40B4-BE49-F238E27FC236}">
                  <a16:creationId xmlns:a16="http://schemas.microsoft.com/office/drawing/2014/main" id="{4662C883-4263-2007-4EE6-D7D5D707A058}"/>
                </a:ext>
              </a:extLst>
            </p:cNvPr>
            <p:cNvPicPr>
              <a:picLocks noChangeAspect="1"/>
            </p:cNvPicPr>
            <p:nvPr/>
          </p:nvPicPr>
          <p:blipFill>
            <a:blip r:embed="rId12"/>
            <a:stretch>
              <a:fillRect/>
            </a:stretch>
          </p:blipFill>
          <p:spPr>
            <a:xfrm>
              <a:off x="7083663" y="1221319"/>
              <a:ext cx="5004028" cy="4971702"/>
            </a:xfrm>
            <a:prstGeom prst="rect">
              <a:avLst/>
            </a:prstGeom>
          </p:spPr>
        </p:pic>
        <p:pic>
          <p:nvPicPr>
            <p:cNvPr id="44" name="Picture 43" descr="A wooden object with a cloth on top&#10;&#10;Description automatically generated">
              <a:extLst>
                <a:ext uri="{FF2B5EF4-FFF2-40B4-BE49-F238E27FC236}">
                  <a16:creationId xmlns:a16="http://schemas.microsoft.com/office/drawing/2014/main" id="{88F6EFAE-7471-2841-AB5F-9009E1AAFA2D}"/>
                </a:ext>
              </a:extLst>
            </p:cNvPr>
            <p:cNvPicPr>
              <a:picLocks noChangeAspect="1"/>
            </p:cNvPicPr>
            <p:nvPr/>
          </p:nvPicPr>
          <p:blipFill rotWithShape="1">
            <a:blip r:embed="rId11">
              <a:extLst>
                <a:ext uri="{28A0092B-C50C-407E-A947-70E740481C1C}">
                  <a14:useLocalDpi xmlns:a14="http://schemas.microsoft.com/office/drawing/2010/main" val="0"/>
                </a:ext>
              </a:extLst>
            </a:blip>
            <a:srcRect b="9941"/>
            <a:stretch/>
          </p:blipFill>
          <p:spPr>
            <a:xfrm>
              <a:off x="8695481" y="3429000"/>
              <a:ext cx="1773714" cy="2390910"/>
            </a:xfrm>
            <a:prstGeom prst="rect">
              <a:avLst/>
            </a:prstGeom>
            <a:effectLst>
              <a:outerShdw blurRad="76200" dir="13500000" sy="23000" kx="1200000" algn="br" rotWithShape="0">
                <a:prstClr val="black">
                  <a:alpha val="50000"/>
                </a:prstClr>
              </a:outerShdw>
            </a:effectLst>
          </p:spPr>
        </p:pic>
      </p:grpSp>
    </p:spTree>
    <p:extLst>
      <p:ext uri="{BB962C8B-B14F-4D97-AF65-F5344CB8AC3E}">
        <p14:creationId xmlns:p14="http://schemas.microsoft.com/office/powerpoint/2010/main" val="1517879174"/>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500" fill="hold"/>
                                        <p:tgtEl>
                                          <p:spTgt spid="39"/>
                                        </p:tgtEl>
                                        <p:attrNameLst>
                                          <p:attrName>ppt_x</p:attrName>
                                        </p:attrNameLst>
                                      </p:cBhvr>
                                      <p:tavLst>
                                        <p:tav tm="0">
                                          <p:val>
                                            <p:strVal val="#ppt_x"/>
                                          </p:val>
                                        </p:tav>
                                        <p:tav tm="100000">
                                          <p:val>
                                            <p:strVal val="#ppt_x"/>
                                          </p:val>
                                        </p:tav>
                                      </p:tavLst>
                                    </p:anim>
                                    <p:anim calcmode="lin" valueType="num">
                                      <p:cBhvr additive="base">
                                        <p:cTn id="8" dur="500" fill="hold"/>
                                        <p:tgtEl>
                                          <p:spTgt spid="3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fade">
                                      <p:cBhvr>
                                        <p:cTn id="12" dur="500"/>
                                        <p:tgtEl>
                                          <p:spTgt spid="4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5"/>
                                        </p:tgtEl>
                                        <p:attrNameLst>
                                          <p:attrName>style.visibility</p:attrName>
                                        </p:attrNameLst>
                                      </p:cBhvr>
                                      <p:to>
                                        <p:strVal val="visible"/>
                                      </p:to>
                                    </p:set>
                                    <p:animEffect transition="in" filter="fade">
                                      <p:cBhvr>
                                        <p:cTn id="1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EAFB6DE9-4D4C-A68C-77A8-C92FEDAC17B8}"/>
              </a:ext>
            </a:extLst>
          </p:cNvPr>
          <p:cNvSpPr/>
          <p:nvPr/>
        </p:nvSpPr>
        <p:spPr>
          <a:xfrm>
            <a:off x="317862" y="162046"/>
            <a:ext cx="4400166" cy="4908792"/>
          </a:xfrm>
          <a:custGeom>
            <a:avLst/>
            <a:gdLst>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280757 w 2834413"/>
              <a:gd name="connsiteY19" fmla="*/ 2875183 h 3240800"/>
              <a:gd name="connsiteX20" fmla="*/ 302446 w 2834413"/>
              <a:gd name="connsiteY20" fmla="*/ 2826851 h 3240800"/>
              <a:gd name="connsiteX21" fmla="*/ 461420 w 2834413"/>
              <a:gd name="connsiteY21" fmla="*/ 2057263 h 3240800"/>
              <a:gd name="connsiteX22" fmla="*/ 10577 w 2834413"/>
              <a:gd name="connsiteY22" fmla="*/ 2198299 h 3240800"/>
              <a:gd name="connsiteX23" fmla="*/ 277731 w 2834413"/>
              <a:gd name="connsiteY23" fmla="*/ 1582322 h 3240800"/>
              <a:gd name="connsiteX24" fmla="*/ 577943 w 2834413"/>
              <a:gd name="connsiteY24" fmla="*/ 1411958 h 3240800"/>
              <a:gd name="connsiteX25" fmla="*/ 728834 w 2834413"/>
              <a:gd name="connsiteY25" fmla="*/ 707001 h 3240800"/>
              <a:gd name="connsiteX26" fmla="*/ 0 w 2834413"/>
              <a:gd name="connsiteY26" fmla="*/ 1137073 h 3240800"/>
              <a:gd name="connsiteX27" fmla="*/ 381226 w 2834413"/>
              <a:gd name="connsiteY27" fmla="*/ 184461 h 3240800"/>
              <a:gd name="connsiteX28" fmla="*/ 1294723 w 2834413"/>
              <a:gd name="connsiteY28" fmla="*/ 58600 h 3240800"/>
              <a:gd name="connsiteX29" fmla="*/ 1803671 w 2834413"/>
              <a:gd name="connsiteY29" fmla="*/ 61907 h 3240800"/>
              <a:gd name="connsiteX30" fmla="*/ 2462087 w 2834413"/>
              <a:gd name="connsiteY30" fmla="*/ 7979 h 3240800"/>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302446 w 2834413"/>
              <a:gd name="connsiteY19" fmla="*/ 2826851 h 3240800"/>
              <a:gd name="connsiteX20" fmla="*/ 461420 w 2834413"/>
              <a:gd name="connsiteY20" fmla="*/ 2057263 h 3240800"/>
              <a:gd name="connsiteX21" fmla="*/ 10577 w 2834413"/>
              <a:gd name="connsiteY21" fmla="*/ 2198299 h 3240800"/>
              <a:gd name="connsiteX22" fmla="*/ 277731 w 2834413"/>
              <a:gd name="connsiteY22" fmla="*/ 1582322 h 3240800"/>
              <a:gd name="connsiteX23" fmla="*/ 577943 w 2834413"/>
              <a:gd name="connsiteY23" fmla="*/ 1411958 h 3240800"/>
              <a:gd name="connsiteX24" fmla="*/ 728834 w 2834413"/>
              <a:gd name="connsiteY24" fmla="*/ 707001 h 3240800"/>
              <a:gd name="connsiteX25" fmla="*/ 0 w 2834413"/>
              <a:gd name="connsiteY25" fmla="*/ 1137073 h 3240800"/>
              <a:gd name="connsiteX26" fmla="*/ 381226 w 2834413"/>
              <a:gd name="connsiteY26" fmla="*/ 184461 h 3240800"/>
              <a:gd name="connsiteX27" fmla="*/ 1294723 w 2834413"/>
              <a:gd name="connsiteY27" fmla="*/ 58600 h 3240800"/>
              <a:gd name="connsiteX28" fmla="*/ 1803671 w 2834413"/>
              <a:gd name="connsiteY28" fmla="*/ 61907 h 3240800"/>
              <a:gd name="connsiteX29" fmla="*/ 2462087 w 2834413"/>
              <a:gd name="connsiteY29" fmla="*/ 7979 h 3240800"/>
              <a:gd name="connsiteX30" fmla="*/ 2509720 w 2834413"/>
              <a:gd name="connsiteY30" fmla="*/ 0 h 3240800"/>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461420 w 2834413"/>
              <a:gd name="connsiteY19" fmla="*/ 2057263 h 3240800"/>
              <a:gd name="connsiteX20" fmla="*/ 10577 w 2834413"/>
              <a:gd name="connsiteY20" fmla="*/ 2198299 h 3240800"/>
              <a:gd name="connsiteX21" fmla="*/ 277731 w 2834413"/>
              <a:gd name="connsiteY21" fmla="*/ 1582322 h 3240800"/>
              <a:gd name="connsiteX22" fmla="*/ 577943 w 2834413"/>
              <a:gd name="connsiteY22" fmla="*/ 1411958 h 3240800"/>
              <a:gd name="connsiteX23" fmla="*/ 728834 w 2834413"/>
              <a:gd name="connsiteY23" fmla="*/ 707001 h 3240800"/>
              <a:gd name="connsiteX24" fmla="*/ 0 w 2834413"/>
              <a:gd name="connsiteY24" fmla="*/ 1137073 h 3240800"/>
              <a:gd name="connsiteX25" fmla="*/ 381226 w 2834413"/>
              <a:gd name="connsiteY25" fmla="*/ 184461 h 3240800"/>
              <a:gd name="connsiteX26" fmla="*/ 1294723 w 2834413"/>
              <a:gd name="connsiteY26" fmla="*/ 58600 h 3240800"/>
              <a:gd name="connsiteX27" fmla="*/ 1803671 w 2834413"/>
              <a:gd name="connsiteY27" fmla="*/ 61907 h 3240800"/>
              <a:gd name="connsiteX28" fmla="*/ 2462087 w 2834413"/>
              <a:gd name="connsiteY28" fmla="*/ 7979 h 3240800"/>
              <a:gd name="connsiteX29" fmla="*/ 2509720 w 2834413"/>
              <a:gd name="connsiteY29" fmla="*/ 0 h 3240800"/>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461420 w 2834413"/>
              <a:gd name="connsiteY19" fmla="*/ 2057263 h 3240800"/>
              <a:gd name="connsiteX20" fmla="*/ 10577 w 2834413"/>
              <a:gd name="connsiteY20" fmla="*/ 2198299 h 3240800"/>
              <a:gd name="connsiteX21" fmla="*/ 277731 w 2834413"/>
              <a:gd name="connsiteY21" fmla="*/ 1582322 h 3240800"/>
              <a:gd name="connsiteX22" fmla="*/ 577943 w 2834413"/>
              <a:gd name="connsiteY22" fmla="*/ 1411958 h 3240800"/>
              <a:gd name="connsiteX23" fmla="*/ 728834 w 2834413"/>
              <a:gd name="connsiteY23" fmla="*/ 707001 h 3240800"/>
              <a:gd name="connsiteX24" fmla="*/ 0 w 2834413"/>
              <a:gd name="connsiteY24" fmla="*/ 1137073 h 3240800"/>
              <a:gd name="connsiteX25" fmla="*/ 381226 w 2834413"/>
              <a:gd name="connsiteY25" fmla="*/ 184461 h 3240800"/>
              <a:gd name="connsiteX26" fmla="*/ 1294723 w 2834413"/>
              <a:gd name="connsiteY26" fmla="*/ 58600 h 3240800"/>
              <a:gd name="connsiteX27" fmla="*/ 1803671 w 2834413"/>
              <a:gd name="connsiteY27" fmla="*/ 61907 h 3240800"/>
              <a:gd name="connsiteX28" fmla="*/ 2462087 w 2834413"/>
              <a:gd name="connsiteY28" fmla="*/ 7979 h 3240800"/>
              <a:gd name="connsiteX29" fmla="*/ 2509720 w 2834413"/>
              <a:gd name="connsiteY29" fmla="*/ 0 h 3240800"/>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461420 w 2834413"/>
              <a:gd name="connsiteY19" fmla="*/ 2057263 h 3240800"/>
              <a:gd name="connsiteX20" fmla="*/ 10577 w 2834413"/>
              <a:gd name="connsiteY20" fmla="*/ 2198299 h 3240800"/>
              <a:gd name="connsiteX21" fmla="*/ 277731 w 2834413"/>
              <a:gd name="connsiteY21" fmla="*/ 1582322 h 3240800"/>
              <a:gd name="connsiteX22" fmla="*/ 577943 w 2834413"/>
              <a:gd name="connsiteY22" fmla="*/ 1411958 h 3240800"/>
              <a:gd name="connsiteX23" fmla="*/ 728834 w 2834413"/>
              <a:gd name="connsiteY23" fmla="*/ 707001 h 3240800"/>
              <a:gd name="connsiteX24" fmla="*/ 0 w 2834413"/>
              <a:gd name="connsiteY24" fmla="*/ 1137073 h 3240800"/>
              <a:gd name="connsiteX25" fmla="*/ 381226 w 2834413"/>
              <a:gd name="connsiteY25" fmla="*/ 184461 h 3240800"/>
              <a:gd name="connsiteX26" fmla="*/ 1294723 w 2834413"/>
              <a:gd name="connsiteY26" fmla="*/ 58600 h 3240800"/>
              <a:gd name="connsiteX27" fmla="*/ 1803671 w 2834413"/>
              <a:gd name="connsiteY27" fmla="*/ 61907 h 3240800"/>
              <a:gd name="connsiteX28" fmla="*/ 2462087 w 2834413"/>
              <a:gd name="connsiteY28" fmla="*/ 7979 h 3240800"/>
              <a:gd name="connsiteX29" fmla="*/ 2509720 w 2834413"/>
              <a:gd name="connsiteY29" fmla="*/ 0 h 3240800"/>
              <a:gd name="connsiteX0" fmla="*/ 2509720 w 2919592"/>
              <a:gd name="connsiteY0" fmla="*/ 92706 h 3333506"/>
              <a:gd name="connsiteX1" fmla="*/ 2900069 w 2919592"/>
              <a:gd name="connsiteY1" fmla="*/ 0 h 3333506"/>
              <a:gd name="connsiteX2" fmla="*/ 2808339 w 2919592"/>
              <a:gd name="connsiteY2" fmla="*/ 378534 h 3333506"/>
              <a:gd name="connsiteX3" fmla="*/ 2834413 w 2919592"/>
              <a:gd name="connsiteY3" fmla="*/ 413402 h 3333506"/>
              <a:gd name="connsiteX4" fmla="*/ 2787371 w 2919592"/>
              <a:gd name="connsiteY4" fmla="*/ 489012 h 3333506"/>
              <a:gd name="connsiteX5" fmla="*/ 2629066 w 2919592"/>
              <a:gd name="connsiteY5" fmla="*/ 636911 h 3333506"/>
              <a:gd name="connsiteX6" fmla="*/ 2131388 w 2919592"/>
              <a:gd name="connsiteY6" fmla="*/ 774283 h 3333506"/>
              <a:gd name="connsiteX7" fmla="*/ 1511469 w 2919592"/>
              <a:gd name="connsiteY7" fmla="*/ 781523 h 3333506"/>
              <a:gd name="connsiteX8" fmla="*/ 1370830 w 2919592"/>
              <a:gd name="connsiteY8" fmla="*/ 1499705 h 3333506"/>
              <a:gd name="connsiteX9" fmla="*/ 2441648 w 2919592"/>
              <a:gd name="connsiteY9" fmla="*/ 1308657 h 3333506"/>
              <a:gd name="connsiteX10" fmla="*/ 2136623 w 2919592"/>
              <a:gd name="connsiteY10" fmla="*/ 1968179 h 3333506"/>
              <a:gd name="connsiteX11" fmla="*/ 1484634 w 2919592"/>
              <a:gd name="connsiteY11" fmla="*/ 2119903 h 3333506"/>
              <a:gd name="connsiteX12" fmla="*/ 1254781 w 2919592"/>
              <a:gd name="connsiteY12" fmla="*/ 2117423 h 3333506"/>
              <a:gd name="connsiteX13" fmla="*/ 1025777 w 2919592"/>
              <a:gd name="connsiteY13" fmla="*/ 3258486 h 3333506"/>
              <a:gd name="connsiteX14" fmla="*/ 1022109 w 2919592"/>
              <a:gd name="connsiteY14" fmla="*/ 3313223 h 3333506"/>
              <a:gd name="connsiteX15" fmla="*/ 1028848 w 2919592"/>
              <a:gd name="connsiteY15" fmla="*/ 3333506 h 3333506"/>
              <a:gd name="connsiteX16" fmla="*/ 1028581 w 2919592"/>
              <a:gd name="connsiteY16" fmla="*/ 3333465 h 3333506"/>
              <a:gd name="connsiteX17" fmla="*/ 374649 w 2919592"/>
              <a:gd name="connsiteY17" fmla="*/ 3058290 h 3333506"/>
              <a:gd name="connsiteX18" fmla="*/ 266600 w 2919592"/>
              <a:gd name="connsiteY18" fmla="*/ 2977492 h 3333506"/>
              <a:gd name="connsiteX19" fmla="*/ 461420 w 2919592"/>
              <a:gd name="connsiteY19" fmla="*/ 2149969 h 3333506"/>
              <a:gd name="connsiteX20" fmla="*/ 10577 w 2919592"/>
              <a:gd name="connsiteY20" fmla="*/ 2291005 h 3333506"/>
              <a:gd name="connsiteX21" fmla="*/ 277731 w 2919592"/>
              <a:gd name="connsiteY21" fmla="*/ 1675028 h 3333506"/>
              <a:gd name="connsiteX22" fmla="*/ 577943 w 2919592"/>
              <a:gd name="connsiteY22" fmla="*/ 1504664 h 3333506"/>
              <a:gd name="connsiteX23" fmla="*/ 728834 w 2919592"/>
              <a:gd name="connsiteY23" fmla="*/ 799707 h 3333506"/>
              <a:gd name="connsiteX24" fmla="*/ 0 w 2919592"/>
              <a:gd name="connsiteY24" fmla="*/ 1229779 h 3333506"/>
              <a:gd name="connsiteX25" fmla="*/ 381226 w 2919592"/>
              <a:gd name="connsiteY25" fmla="*/ 277167 h 3333506"/>
              <a:gd name="connsiteX26" fmla="*/ 1294723 w 2919592"/>
              <a:gd name="connsiteY26" fmla="*/ 151306 h 3333506"/>
              <a:gd name="connsiteX27" fmla="*/ 1803671 w 2919592"/>
              <a:gd name="connsiteY27" fmla="*/ 154613 h 3333506"/>
              <a:gd name="connsiteX28" fmla="*/ 2462087 w 2919592"/>
              <a:gd name="connsiteY28" fmla="*/ 100685 h 3333506"/>
              <a:gd name="connsiteX29" fmla="*/ 2509720 w 2919592"/>
              <a:gd name="connsiteY29" fmla="*/ 92706 h 3333506"/>
              <a:gd name="connsiteX0" fmla="*/ 2509720 w 2915841"/>
              <a:gd name="connsiteY0" fmla="*/ 92706 h 3333506"/>
              <a:gd name="connsiteX1" fmla="*/ 2900069 w 2915841"/>
              <a:gd name="connsiteY1" fmla="*/ 0 h 3333506"/>
              <a:gd name="connsiteX2" fmla="*/ 2834413 w 2915841"/>
              <a:gd name="connsiteY2" fmla="*/ 413402 h 3333506"/>
              <a:gd name="connsiteX3" fmla="*/ 2787371 w 2915841"/>
              <a:gd name="connsiteY3" fmla="*/ 489012 h 3333506"/>
              <a:gd name="connsiteX4" fmla="*/ 2629066 w 2915841"/>
              <a:gd name="connsiteY4" fmla="*/ 636911 h 3333506"/>
              <a:gd name="connsiteX5" fmla="*/ 2131388 w 2915841"/>
              <a:gd name="connsiteY5" fmla="*/ 774283 h 3333506"/>
              <a:gd name="connsiteX6" fmla="*/ 1511469 w 2915841"/>
              <a:gd name="connsiteY6" fmla="*/ 781523 h 3333506"/>
              <a:gd name="connsiteX7" fmla="*/ 1370830 w 2915841"/>
              <a:gd name="connsiteY7" fmla="*/ 1499705 h 3333506"/>
              <a:gd name="connsiteX8" fmla="*/ 2441648 w 2915841"/>
              <a:gd name="connsiteY8" fmla="*/ 1308657 h 3333506"/>
              <a:gd name="connsiteX9" fmla="*/ 2136623 w 2915841"/>
              <a:gd name="connsiteY9" fmla="*/ 1968179 h 3333506"/>
              <a:gd name="connsiteX10" fmla="*/ 1484634 w 2915841"/>
              <a:gd name="connsiteY10" fmla="*/ 2119903 h 3333506"/>
              <a:gd name="connsiteX11" fmla="*/ 1254781 w 2915841"/>
              <a:gd name="connsiteY11" fmla="*/ 2117423 h 3333506"/>
              <a:gd name="connsiteX12" fmla="*/ 1025777 w 2915841"/>
              <a:gd name="connsiteY12" fmla="*/ 3258486 h 3333506"/>
              <a:gd name="connsiteX13" fmla="*/ 1022109 w 2915841"/>
              <a:gd name="connsiteY13" fmla="*/ 3313223 h 3333506"/>
              <a:gd name="connsiteX14" fmla="*/ 1028848 w 2915841"/>
              <a:gd name="connsiteY14" fmla="*/ 3333506 h 3333506"/>
              <a:gd name="connsiteX15" fmla="*/ 1028581 w 2915841"/>
              <a:gd name="connsiteY15" fmla="*/ 3333465 h 3333506"/>
              <a:gd name="connsiteX16" fmla="*/ 374649 w 2915841"/>
              <a:gd name="connsiteY16" fmla="*/ 3058290 h 3333506"/>
              <a:gd name="connsiteX17" fmla="*/ 266600 w 2915841"/>
              <a:gd name="connsiteY17" fmla="*/ 2977492 h 3333506"/>
              <a:gd name="connsiteX18" fmla="*/ 461420 w 2915841"/>
              <a:gd name="connsiteY18" fmla="*/ 2149969 h 3333506"/>
              <a:gd name="connsiteX19" fmla="*/ 10577 w 2915841"/>
              <a:gd name="connsiteY19" fmla="*/ 2291005 h 3333506"/>
              <a:gd name="connsiteX20" fmla="*/ 277731 w 2915841"/>
              <a:gd name="connsiteY20" fmla="*/ 1675028 h 3333506"/>
              <a:gd name="connsiteX21" fmla="*/ 577943 w 2915841"/>
              <a:gd name="connsiteY21" fmla="*/ 1504664 h 3333506"/>
              <a:gd name="connsiteX22" fmla="*/ 728834 w 2915841"/>
              <a:gd name="connsiteY22" fmla="*/ 799707 h 3333506"/>
              <a:gd name="connsiteX23" fmla="*/ 0 w 2915841"/>
              <a:gd name="connsiteY23" fmla="*/ 1229779 h 3333506"/>
              <a:gd name="connsiteX24" fmla="*/ 381226 w 2915841"/>
              <a:gd name="connsiteY24" fmla="*/ 277167 h 3333506"/>
              <a:gd name="connsiteX25" fmla="*/ 1294723 w 2915841"/>
              <a:gd name="connsiteY25" fmla="*/ 151306 h 3333506"/>
              <a:gd name="connsiteX26" fmla="*/ 1803671 w 2915841"/>
              <a:gd name="connsiteY26" fmla="*/ 154613 h 3333506"/>
              <a:gd name="connsiteX27" fmla="*/ 2462087 w 2915841"/>
              <a:gd name="connsiteY27" fmla="*/ 100685 h 3333506"/>
              <a:gd name="connsiteX28" fmla="*/ 2509720 w 2915841"/>
              <a:gd name="connsiteY28" fmla="*/ 92706 h 3333506"/>
              <a:gd name="connsiteX0" fmla="*/ 2509720 w 2966903"/>
              <a:gd name="connsiteY0" fmla="*/ 63315 h 3304115"/>
              <a:gd name="connsiteX1" fmla="*/ 2955586 w 2966903"/>
              <a:gd name="connsiteY1" fmla="*/ 0 h 3304115"/>
              <a:gd name="connsiteX2" fmla="*/ 2834413 w 2966903"/>
              <a:gd name="connsiteY2" fmla="*/ 384011 h 3304115"/>
              <a:gd name="connsiteX3" fmla="*/ 2787371 w 2966903"/>
              <a:gd name="connsiteY3" fmla="*/ 459621 h 3304115"/>
              <a:gd name="connsiteX4" fmla="*/ 2629066 w 2966903"/>
              <a:gd name="connsiteY4" fmla="*/ 607520 h 3304115"/>
              <a:gd name="connsiteX5" fmla="*/ 2131388 w 2966903"/>
              <a:gd name="connsiteY5" fmla="*/ 744892 h 3304115"/>
              <a:gd name="connsiteX6" fmla="*/ 1511469 w 2966903"/>
              <a:gd name="connsiteY6" fmla="*/ 752132 h 3304115"/>
              <a:gd name="connsiteX7" fmla="*/ 1370830 w 2966903"/>
              <a:gd name="connsiteY7" fmla="*/ 1470314 h 3304115"/>
              <a:gd name="connsiteX8" fmla="*/ 2441648 w 2966903"/>
              <a:gd name="connsiteY8" fmla="*/ 1279266 h 3304115"/>
              <a:gd name="connsiteX9" fmla="*/ 2136623 w 2966903"/>
              <a:gd name="connsiteY9" fmla="*/ 1938788 h 3304115"/>
              <a:gd name="connsiteX10" fmla="*/ 1484634 w 2966903"/>
              <a:gd name="connsiteY10" fmla="*/ 2090512 h 3304115"/>
              <a:gd name="connsiteX11" fmla="*/ 1254781 w 2966903"/>
              <a:gd name="connsiteY11" fmla="*/ 2088032 h 3304115"/>
              <a:gd name="connsiteX12" fmla="*/ 1025777 w 2966903"/>
              <a:gd name="connsiteY12" fmla="*/ 3229095 h 3304115"/>
              <a:gd name="connsiteX13" fmla="*/ 1022109 w 2966903"/>
              <a:gd name="connsiteY13" fmla="*/ 3283832 h 3304115"/>
              <a:gd name="connsiteX14" fmla="*/ 1028848 w 2966903"/>
              <a:gd name="connsiteY14" fmla="*/ 3304115 h 3304115"/>
              <a:gd name="connsiteX15" fmla="*/ 1028581 w 2966903"/>
              <a:gd name="connsiteY15" fmla="*/ 3304074 h 3304115"/>
              <a:gd name="connsiteX16" fmla="*/ 374649 w 2966903"/>
              <a:gd name="connsiteY16" fmla="*/ 3028899 h 3304115"/>
              <a:gd name="connsiteX17" fmla="*/ 266600 w 2966903"/>
              <a:gd name="connsiteY17" fmla="*/ 2948101 h 3304115"/>
              <a:gd name="connsiteX18" fmla="*/ 461420 w 2966903"/>
              <a:gd name="connsiteY18" fmla="*/ 2120578 h 3304115"/>
              <a:gd name="connsiteX19" fmla="*/ 10577 w 2966903"/>
              <a:gd name="connsiteY19" fmla="*/ 2261614 h 3304115"/>
              <a:gd name="connsiteX20" fmla="*/ 277731 w 2966903"/>
              <a:gd name="connsiteY20" fmla="*/ 1645637 h 3304115"/>
              <a:gd name="connsiteX21" fmla="*/ 577943 w 2966903"/>
              <a:gd name="connsiteY21" fmla="*/ 1475273 h 3304115"/>
              <a:gd name="connsiteX22" fmla="*/ 728834 w 2966903"/>
              <a:gd name="connsiteY22" fmla="*/ 770316 h 3304115"/>
              <a:gd name="connsiteX23" fmla="*/ 0 w 2966903"/>
              <a:gd name="connsiteY23" fmla="*/ 1200388 h 3304115"/>
              <a:gd name="connsiteX24" fmla="*/ 381226 w 2966903"/>
              <a:gd name="connsiteY24" fmla="*/ 247776 h 3304115"/>
              <a:gd name="connsiteX25" fmla="*/ 1294723 w 2966903"/>
              <a:gd name="connsiteY25" fmla="*/ 121915 h 3304115"/>
              <a:gd name="connsiteX26" fmla="*/ 1803671 w 2966903"/>
              <a:gd name="connsiteY26" fmla="*/ 125222 h 3304115"/>
              <a:gd name="connsiteX27" fmla="*/ 2462087 w 2966903"/>
              <a:gd name="connsiteY27" fmla="*/ 71294 h 3304115"/>
              <a:gd name="connsiteX28" fmla="*/ 2509720 w 2966903"/>
              <a:gd name="connsiteY28" fmla="*/ 63315 h 3304115"/>
              <a:gd name="connsiteX0" fmla="*/ 2509720 w 2956420"/>
              <a:gd name="connsiteY0" fmla="*/ 63315 h 3304115"/>
              <a:gd name="connsiteX1" fmla="*/ 2955586 w 2956420"/>
              <a:gd name="connsiteY1" fmla="*/ 0 h 3304115"/>
              <a:gd name="connsiteX2" fmla="*/ 2834413 w 2956420"/>
              <a:gd name="connsiteY2" fmla="*/ 384011 h 3304115"/>
              <a:gd name="connsiteX3" fmla="*/ 2787371 w 2956420"/>
              <a:gd name="connsiteY3" fmla="*/ 459621 h 3304115"/>
              <a:gd name="connsiteX4" fmla="*/ 2629066 w 2956420"/>
              <a:gd name="connsiteY4" fmla="*/ 607520 h 3304115"/>
              <a:gd name="connsiteX5" fmla="*/ 2131388 w 2956420"/>
              <a:gd name="connsiteY5" fmla="*/ 744892 h 3304115"/>
              <a:gd name="connsiteX6" fmla="*/ 1511469 w 2956420"/>
              <a:gd name="connsiteY6" fmla="*/ 752132 h 3304115"/>
              <a:gd name="connsiteX7" fmla="*/ 1370830 w 2956420"/>
              <a:gd name="connsiteY7" fmla="*/ 1470314 h 3304115"/>
              <a:gd name="connsiteX8" fmla="*/ 2441648 w 2956420"/>
              <a:gd name="connsiteY8" fmla="*/ 1279266 h 3304115"/>
              <a:gd name="connsiteX9" fmla="*/ 2136623 w 2956420"/>
              <a:gd name="connsiteY9" fmla="*/ 1938788 h 3304115"/>
              <a:gd name="connsiteX10" fmla="*/ 1484634 w 2956420"/>
              <a:gd name="connsiteY10" fmla="*/ 2090512 h 3304115"/>
              <a:gd name="connsiteX11" fmla="*/ 1254781 w 2956420"/>
              <a:gd name="connsiteY11" fmla="*/ 2088032 h 3304115"/>
              <a:gd name="connsiteX12" fmla="*/ 1025777 w 2956420"/>
              <a:gd name="connsiteY12" fmla="*/ 3229095 h 3304115"/>
              <a:gd name="connsiteX13" fmla="*/ 1022109 w 2956420"/>
              <a:gd name="connsiteY13" fmla="*/ 3283832 h 3304115"/>
              <a:gd name="connsiteX14" fmla="*/ 1028848 w 2956420"/>
              <a:gd name="connsiteY14" fmla="*/ 3304115 h 3304115"/>
              <a:gd name="connsiteX15" fmla="*/ 1028581 w 2956420"/>
              <a:gd name="connsiteY15" fmla="*/ 3304074 h 3304115"/>
              <a:gd name="connsiteX16" fmla="*/ 374649 w 2956420"/>
              <a:gd name="connsiteY16" fmla="*/ 3028899 h 3304115"/>
              <a:gd name="connsiteX17" fmla="*/ 266600 w 2956420"/>
              <a:gd name="connsiteY17" fmla="*/ 2948101 h 3304115"/>
              <a:gd name="connsiteX18" fmla="*/ 461420 w 2956420"/>
              <a:gd name="connsiteY18" fmla="*/ 2120578 h 3304115"/>
              <a:gd name="connsiteX19" fmla="*/ 10577 w 2956420"/>
              <a:gd name="connsiteY19" fmla="*/ 2261614 h 3304115"/>
              <a:gd name="connsiteX20" fmla="*/ 277731 w 2956420"/>
              <a:gd name="connsiteY20" fmla="*/ 1645637 h 3304115"/>
              <a:gd name="connsiteX21" fmla="*/ 577943 w 2956420"/>
              <a:gd name="connsiteY21" fmla="*/ 1475273 h 3304115"/>
              <a:gd name="connsiteX22" fmla="*/ 728834 w 2956420"/>
              <a:gd name="connsiteY22" fmla="*/ 770316 h 3304115"/>
              <a:gd name="connsiteX23" fmla="*/ 0 w 2956420"/>
              <a:gd name="connsiteY23" fmla="*/ 1200388 h 3304115"/>
              <a:gd name="connsiteX24" fmla="*/ 381226 w 2956420"/>
              <a:gd name="connsiteY24" fmla="*/ 247776 h 3304115"/>
              <a:gd name="connsiteX25" fmla="*/ 1294723 w 2956420"/>
              <a:gd name="connsiteY25" fmla="*/ 121915 h 3304115"/>
              <a:gd name="connsiteX26" fmla="*/ 1803671 w 2956420"/>
              <a:gd name="connsiteY26" fmla="*/ 125222 h 3304115"/>
              <a:gd name="connsiteX27" fmla="*/ 2462087 w 2956420"/>
              <a:gd name="connsiteY27" fmla="*/ 71294 h 3304115"/>
              <a:gd name="connsiteX28" fmla="*/ 2509720 w 2956420"/>
              <a:gd name="connsiteY28" fmla="*/ 63315 h 3304115"/>
              <a:gd name="connsiteX0" fmla="*/ 2509720 w 2963876"/>
              <a:gd name="connsiteY0" fmla="*/ 63315 h 3304115"/>
              <a:gd name="connsiteX1" fmla="*/ 2955586 w 2963876"/>
              <a:gd name="connsiteY1" fmla="*/ 0 h 3304115"/>
              <a:gd name="connsiteX2" fmla="*/ 2787371 w 2963876"/>
              <a:gd name="connsiteY2" fmla="*/ 459621 h 3304115"/>
              <a:gd name="connsiteX3" fmla="*/ 2629066 w 2963876"/>
              <a:gd name="connsiteY3" fmla="*/ 607520 h 3304115"/>
              <a:gd name="connsiteX4" fmla="*/ 2131388 w 2963876"/>
              <a:gd name="connsiteY4" fmla="*/ 744892 h 3304115"/>
              <a:gd name="connsiteX5" fmla="*/ 1511469 w 2963876"/>
              <a:gd name="connsiteY5" fmla="*/ 752132 h 3304115"/>
              <a:gd name="connsiteX6" fmla="*/ 1370830 w 2963876"/>
              <a:gd name="connsiteY6" fmla="*/ 1470314 h 3304115"/>
              <a:gd name="connsiteX7" fmla="*/ 2441648 w 2963876"/>
              <a:gd name="connsiteY7" fmla="*/ 1279266 h 3304115"/>
              <a:gd name="connsiteX8" fmla="*/ 2136623 w 2963876"/>
              <a:gd name="connsiteY8" fmla="*/ 1938788 h 3304115"/>
              <a:gd name="connsiteX9" fmla="*/ 1484634 w 2963876"/>
              <a:gd name="connsiteY9" fmla="*/ 2090512 h 3304115"/>
              <a:gd name="connsiteX10" fmla="*/ 1254781 w 2963876"/>
              <a:gd name="connsiteY10" fmla="*/ 2088032 h 3304115"/>
              <a:gd name="connsiteX11" fmla="*/ 1025777 w 2963876"/>
              <a:gd name="connsiteY11" fmla="*/ 3229095 h 3304115"/>
              <a:gd name="connsiteX12" fmla="*/ 1022109 w 2963876"/>
              <a:gd name="connsiteY12" fmla="*/ 3283832 h 3304115"/>
              <a:gd name="connsiteX13" fmla="*/ 1028848 w 2963876"/>
              <a:gd name="connsiteY13" fmla="*/ 3304115 h 3304115"/>
              <a:gd name="connsiteX14" fmla="*/ 1028581 w 2963876"/>
              <a:gd name="connsiteY14" fmla="*/ 3304074 h 3304115"/>
              <a:gd name="connsiteX15" fmla="*/ 374649 w 2963876"/>
              <a:gd name="connsiteY15" fmla="*/ 3028899 h 3304115"/>
              <a:gd name="connsiteX16" fmla="*/ 266600 w 2963876"/>
              <a:gd name="connsiteY16" fmla="*/ 2948101 h 3304115"/>
              <a:gd name="connsiteX17" fmla="*/ 461420 w 2963876"/>
              <a:gd name="connsiteY17" fmla="*/ 2120578 h 3304115"/>
              <a:gd name="connsiteX18" fmla="*/ 10577 w 2963876"/>
              <a:gd name="connsiteY18" fmla="*/ 2261614 h 3304115"/>
              <a:gd name="connsiteX19" fmla="*/ 277731 w 2963876"/>
              <a:gd name="connsiteY19" fmla="*/ 1645637 h 3304115"/>
              <a:gd name="connsiteX20" fmla="*/ 577943 w 2963876"/>
              <a:gd name="connsiteY20" fmla="*/ 1475273 h 3304115"/>
              <a:gd name="connsiteX21" fmla="*/ 728834 w 2963876"/>
              <a:gd name="connsiteY21" fmla="*/ 770316 h 3304115"/>
              <a:gd name="connsiteX22" fmla="*/ 0 w 2963876"/>
              <a:gd name="connsiteY22" fmla="*/ 1200388 h 3304115"/>
              <a:gd name="connsiteX23" fmla="*/ 381226 w 2963876"/>
              <a:gd name="connsiteY23" fmla="*/ 247776 h 3304115"/>
              <a:gd name="connsiteX24" fmla="*/ 1294723 w 2963876"/>
              <a:gd name="connsiteY24" fmla="*/ 121915 h 3304115"/>
              <a:gd name="connsiteX25" fmla="*/ 1803671 w 2963876"/>
              <a:gd name="connsiteY25" fmla="*/ 125222 h 3304115"/>
              <a:gd name="connsiteX26" fmla="*/ 2462087 w 2963876"/>
              <a:gd name="connsiteY26" fmla="*/ 71294 h 3304115"/>
              <a:gd name="connsiteX27" fmla="*/ 2509720 w 2963876"/>
              <a:gd name="connsiteY27" fmla="*/ 63315 h 3304115"/>
              <a:gd name="connsiteX0" fmla="*/ 2509720 w 2955586"/>
              <a:gd name="connsiteY0" fmla="*/ 63315 h 3304115"/>
              <a:gd name="connsiteX1" fmla="*/ 2955586 w 2955586"/>
              <a:gd name="connsiteY1" fmla="*/ 0 h 3304115"/>
              <a:gd name="connsiteX2" fmla="*/ 2787371 w 2955586"/>
              <a:gd name="connsiteY2" fmla="*/ 459621 h 3304115"/>
              <a:gd name="connsiteX3" fmla="*/ 2629066 w 2955586"/>
              <a:gd name="connsiteY3" fmla="*/ 607520 h 3304115"/>
              <a:gd name="connsiteX4" fmla="*/ 2131388 w 2955586"/>
              <a:gd name="connsiteY4" fmla="*/ 744892 h 3304115"/>
              <a:gd name="connsiteX5" fmla="*/ 1511469 w 2955586"/>
              <a:gd name="connsiteY5" fmla="*/ 752132 h 3304115"/>
              <a:gd name="connsiteX6" fmla="*/ 1370830 w 2955586"/>
              <a:gd name="connsiteY6" fmla="*/ 1470314 h 3304115"/>
              <a:gd name="connsiteX7" fmla="*/ 2441648 w 2955586"/>
              <a:gd name="connsiteY7" fmla="*/ 1279266 h 3304115"/>
              <a:gd name="connsiteX8" fmla="*/ 2136623 w 2955586"/>
              <a:gd name="connsiteY8" fmla="*/ 1938788 h 3304115"/>
              <a:gd name="connsiteX9" fmla="*/ 1484634 w 2955586"/>
              <a:gd name="connsiteY9" fmla="*/ 2090512 h 3304115"/>
              <a:gd name="connsiteX10" fmla="*/ 1254781 w 2955586"/>
              <a:gd name="connsiteY10" fmla="*/ 2088032 h 3304115"/>
              <a:gd name="connsiteX11" fmla="*/ 1025777 w 2955586"/>
              <a:gd name="connsiteY11" fmla="*/ 3229095 h 3304115"/>
              <a:gd name="connsiteX12" fmla="*/ 1022109 w 2955586"/>
              <a:gd name="connsiteY12" fmla="*/ 3283832 h 3304115"/>
              <a:gd name="connsiteX13" fmla="*/ 1028848 w 2955586"/>
              <a:gd name="connsiteY13" fmla="*/ 3304115 h 3304115"/>
              <a:gd name="connsiteX14" fmla="*/ 1028581 w 2955586"/>
              <a:gd name="connsiteY14" fmla="*/ 3304074 h 3304115"/>
              <a:gd name="connsiteX15" fmla="*/ 374649 w 2955586"/>
              <a:gd name="connsiteY15" fmla="*/ 3028899 h 3304115"/>
              <a:gd name="connsiteX16" fmla="*/ 266600 w 2955586"/>
              <a:gd name="connsiteY16" fmla="*/ 2948101 h 3304115"/>
              <a:gd name="connsiteX17" fmla="*/ 461420 w 2955586"/>
              <a:gd name="connsiteY17" fmla="*/ 2120578 h 3304115"/>
              <a:gd name="connsiteX18" fmla="*/ 10577 w 2955586"/>
              <a:gd name="connsiteY18" fmla="*/ 2261614 h 3304115"/>
              <a:gd name="connsiteX19" fmla="*/ 277731 w 2955586"/>
              <a:gd name="connsiteY19" fmla="*/ 1645637 h 3304115"/>
              <a:gd name="connsiteX20" fmla="*/ 577943 w 2955586"/>
              <a:gd name="connsiteY20" fmla="*/ 1475273 h 3304115"/>
              <a:gd name="connsiteX21" fmla="*/ 728834 w 2955586"/>
              <a:gd name="connsiteY21" fmla="*/ 770316 h 3304115"/>
              <a:gd name="connsiteX22" fmla="*/ 0 w 2955586"/>
              <a:gd name="connsiteY22" fmla="*/ 1200388 h 3304115"/>
              <a:gd name="connsiteX23" fmla="*/ 381226 w 2955586"/>
              <a:gd name="connsiteY23" fmla="*/ 247776 h 3304115"/>
              <a:gd name="connsiteX24" fmla="*/ 1294723 w 2955586"/>
              <a:gd name="connsiteY24" fmla="*/ 121915 h 3304115"/>
              <a:gd name="connsiteX25" fmla="*/ 1803671 w 2955586"/>
              <a:gd name="connsiteY25" fmla="*/ 125222 h 3304115"/>
              <a:gd name="connsiteX26" fmla="*/ 2462087 w 2955586"/>
              <a:gd name="connsiteY26" fmla="*/ 71294 h 3304115"/>
              <a:gd name="connsiteX27" fmla="*/ 2509720 w 2955586"/>
              <a:gd name="connsiteY27" fmla="*/ 63315 h 3304115"/>
              <a:gd name="connsiteX0" fmla="*/ 2462087 w 2955586"/>
              <a:gd name="connsiteY0" fmla="*/ 71294 h 3304115"/>
              <a:gd name="connsiteX1" fmla="*/ 2955586 w 2955586"/>
              <a:gd name="connsiteY1" fmla="*/ 0 h 3304115"/>
              <a:gd name="connsiteX2" fmla="*/ 2787371 w 2955586"/>
              <a:gd name="connsiteY2" fmla="*/ 459621 h 3304115"/>
              <a:gd name="connsiteX3" fmla="*/ 2629066 w 2955586"/>
              <a:gd name="connsiteY3" fmla="*/ 607520 h 3304115"/>
              <a:gd name="connsiteX4" fmla="*/ 2131388 w 2955586"/>
              <a:gd name="connsiteY4" fmla="*/ 744892 h 3304115"/>
              <a:gd name="connsiteX5" fmla="*/ 1511469 w 2955586"/>
              <a:gd name="connsiteY5" fmla="*/ 752132 h 3304115"/>
              <a:gd name="connsiteX6" fmla="*/ 1370830 w 2955586"/>
              <a:gd name="connsiteY6" fmla="*/ 1470314 h 3304115"/>
              <a:gd name="connsiteX7" fmla="*/ 2441648 w 2955586"/>
              <a:gd name="connsiteY7" fmla="*/ 1279266 h 3304115"/>
              <a:gd name="connsiteX8" fmla="*/ 2136623 w 2955586"/>
              <a:gd name="connsiteY8" fmla="*/ 1938788 h 3304115"/>
              <a:gd name="connsiteX9" fmla="*/ 1484634 w 2955586"/>
              <a:gd name="connsiteY9" fmla="*/ 2090512 h 3304115"/>
              <a:gd name="connsiteX10" fmla="*/ 1254781 w 2955586"/>
              <a:gd name="connsiteY10" fmla="*/ 2088032 h 3304115"/>
              <a:gd name="connsiteX11" fmla="*/ 1025777 w 2955586"/>
              <a:gd name="connsiteY11" fmla="*/ 3229095 h 3304115"/>
              <a:gd name="connsiteX12" fmla="*/ 1022109 w 2955586"/>
              <a:gd name="connsiteY12" fmla="*/ 3283832 h 3304115"/>
              <a:gd name="connsiteX13" fmla="*/ 1028848 w 2955586"/>
              <a:gd name="connsiteY13" fmla="*/ 3304115 h 3304115"/>
              <a:gd name="connsiteX14" fmla="*/ 1028581 w 2955586"/>
              <a:gd name="connsiteY14" fmla="*/ 3304074 h 3304115"/>
              <a:gd name="connsiteX15" fmla="*/ 374649 w 2955586"/>
              <a:gd name="connsiteY15" fmla="*/ 3028899 h 3304115"/>
              <a:gd name="connsiteX16" fmla="*/ 266600 w 2955586"/>
              <a:gd name="connsiteY16" fmla="*/ 2948101 h 3304115"/>
              <a:gd name="connsiteX17" fmla="*/ 461420 w 2955586"/>
              <a:gd name="connsiteY17" fmla="*/ 2120578 h 3304115"/>
              <a:gd name="connsiteX18" fmla="*/ 10577 w 2955586"/>
              <a:gd name="connsiteY18" fmla="*/ 2261614 h 3304115"/>
              <a:gd name="connsiteX19" fmla="*/ 277731 w 2955586"/>
              <a:gd name="connsiteY19" fmla="*/ 1645637 h 3304115"/>
              <a:gd name="connsiteX20" fmla="*/ 577943 w 2955586"/>
              <a:gd name="connsiteY20" fmla="*/ 1475273 h 3304115"/>
              <a:gd name="connsiteX21" fmla="*/ 728834 w 2955586"/>
              <a:gd name="connsiteY21" fmla="*/ 770316 h 3304115"/>
              <a:gd name="connsiteX22" fmla="*/ 0 w 2955586"/>
              <a:gd name="connsiteY22" fmla="*/ 1200388 h 3304115"/>
              <a:gd name="connsiteX23" fmla="*/ 381226 w 2955586"/>
              <a:gd name="connsiteY23" fmla="*/ 247776 h 3304115"/>
              <a:gd name="connsiteX24" fmla="*/ 1294723 w 2955586"/>
              <a:gd name="connsiteY24" fmla="*/ 121915 h 3304115"/>
              <a:gd name="connsiteX25" fmla="*/ 1803671 w 2955586"/>
              <a:gd name="connsiteY25" fmla="*/ 125222 h 3304115"/>
              <a:gd name="connsiteX26" fmla="*/ 2462087 w 2955586"/>
              <a:gd name="connsiteY26" fmla="*/ 71294 h 3304115"/>
              <a:gd name="connsiteX0" fmla="*/ 2462087 w 2958021"/>
              <a:gd name="connsiteY0" fmla="*/ 71294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5777 w 2958021"/>
              <a:gd name="connsiteY10" fmla="*/ 3229095 h 3304115"/>
              <a:gd name="connsiteX11" fmla="*/ 1022109 w 2958021"/>
              <a:gd name="connsiteY11" fmla="*/ 3283832 h 3304115"/>
              <a:gd name="connsiteX12" fmla="*/ 1028848 w 2958021"/>
              <a:gd name="connsiteY12" fmla="*/ 3304115 h 3304115"/>
              <a:gd name="connsiteX13" fmla="*/ 1028581 w 2958021"/>
              <a:gd name="connsiteY13" fmla="*/ 3304074 h 3304115"/>
              <a:gd name="connsiteX14" fmla="*/ 374649 w 2958021"/>
              <a:gd name="connsiteY14" fmla="*/ 3028899 h 3304115"/>
              <a:gd name="connsiteX15" fmla="*/ 266600 w 2958021"/>
              <a:gd name="connsiteY15" fmla="*/ 2948101 h 3304115"/>
              <a:gd name="connsiteX16" fmla="*/ 461420 w 2958021"/>
              <a:gd name="connsiteY16" fmla="*/ 2120578 h 3304115"/>
              <a:gd name="connsiteX17" fmla="*/ 10577 w 2958021"/>
              <a:gd name="connsiteY17" fmla="*/ 2261614 h 3304115"/>
              <a:gd name="connsiteX18" fmla="*/ 277731 w 2958021"/>
              <a:gd name="connsiteY18" fmla="*/ 1645637 h 3304115"/>
              <a:gd name="connsiteX19" fmla="*/ 577943 w 2958021"/>
              <a:gd name="connsiteY19" fmla="*/ 1475273 h 3304115"/>
              <a:gd name="connsiteX20" fmla="*/ 728834 w 2958021"/>
              <a:gd name="connsiteY20" fmla="*/ 770316 h 3304115"/>
              <a:gd name="connsiteX21" fmla="*/ 0 w 2958021"/>
              <a:gd name="connsiteY21" fmla="*/ 1200388 h 3304115"/>
              <a:gd name="connsiteX22" fmla="*/ 381226 w 2958021"/>
              <a:gd name="connsiteY22" fmla="*/ 247776 h 3304115"/>
              <a:gd name="connsiteX23" fmla="*/ 1294723 w 2958021"/>
              <a:gd name="connsiteY23" fmla="*/ 121915 h 3304115"/>
              <a:gd name="connsiteX24" fmla="*/ 1803671 w 2958021"/>
              <a:gd name="connsiteY24" fmla="*/ 125222 h 3304115"/>
              <a:gd name="connsiteX25" fmla="*/ 2462087 w 2958021"/>
              <a:gd name="connsiteY25" fmla="*/ 71294 h 3304115"/>
              <a:gd name="connsiteX0" fmla="*/ 2462087 w 2958021"/>
              <a:gd name="connsiteY0" fmla="*/ 71294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5777 w 2958021"/>
              <a:gd name="connsiteY10" fmla="*/ 3229095 h 3304115"/>
              <a:gd name="connsiteX11" fmla="*/ 1022109 w 2958021"/>
              <a:gd name="connsiteY11" fmla="*/ 3283832 h 3304115"/>
              <a:gd name="connsiteX12" fmla="*/ 1028848 w 2958021"/>
              <a:gd name="connsiteY12" fmla="*/ 3304115 h 3304115"/>
              <a:gd name="connsiteX13" fmla="*/ 1028581 w 2958021"/>
              <a:gd name="connsiteY13" fmla="*/ 3304074 h 3304115"/>
              <a:gd name="connsiteX14" fmla="*/ 374649 w 2958021"/>
              <a:gd name="connsiteY14" fmla="*/ 3028899 h 3304115"/>
              <a:gd name="connsiteX15" fmla="*/ 266600 w 2958021"/>
              <a:gd name="connsiteY15" fmla="*/ 2948101 h 3304115"/>
              <a:gd name="connsiteX16" fmla="*/ 461420 w 2958021"/>
              <a:gd name="connsiteY16" fmla="*/ 2120578 h 3304115"/>
              <a:gd name="connsiteX17" fmla="*/ 10577 w 2958021"/>
              <a:gd name="connsiteY17" fmla="*/ 2261614 h 3304115"/>
              <a:gd name="connsiteX18" fmla="*/ 277731 w 2958021"/>
              <a:gd name="connsiteY18" fmla="*/ 1645637 h 3304115"/>
              <a:gd name="connsiteX19" fmla="*/ 577943 w 2958021"/>
              <a:gd name="connsiteY19" fmla="*/ 1475273 h 3304115"/>
              <a:gd name="connsiteX20" fmla="*/ 728834 w 2958021"/>
              <a:gd name="connsiteY20" fmla="*/ 770316 h 3304115"/>
              <a:gd name="connsiteX21" fmla="*/ 0 w 2958021"/>
              <a:gd name="connsiteY21" fmla="*/ 1200388 h 3304115"/>
              <a:gd name="connsiteX22" fmla="*/ 381226 w 2958021"/>
              <a:gd name="connsiteY22" fmla="*/ 247776 h 3304115"/>
              <a:gd name="connsiteX23" fmla="*/ 1294723 w 2958021"/>
              <a:gd name="connsiteY23" fmla="*/ 121915 h 3304115"/>
              <a:gd name="connsiteX24" fmla="*/ 1803671 w 2958021"/>
              <a:gd name="connsiteY24" fmla="*/ 125222 h 3304115"/>
              <a:gd name="connsiteX25" fmla="*/ 2462087 w 2958021"/>
              <a:gd name="connsiteY25" fmla="*/ 71294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5777 w 2958021"/>
              <a:gd name="connsiteY10" fmla="*/ 3229095 h 3304115"/>
              <a:gd name="connsiteX11" fmla="*/ 1022109 w 2958021"/>
              <a:gd name="connsiteY11" fmla="*/ 3283832 h 3304115"/>
              <a:gd name="connsiteX12" fmla="*/ 1028848 w 2958021"/>
              <a:gd name="connsiteY12" fmla="*/ 3304115 h 3304115"/>
              <a:gd name="connsiteX13" fmla="*/ 1028581 w 2958021"/>
              <a:gd name="connsiteY13" fmla="*/ 3304074 h 3304115"/>
              <a:gd name="connsiteX14" fmla="*/ 374649 w 2958021"/>
              <a:gd name="connsiteY14" fmla="*/ 3028899 h 3304115"/>
              <a:gd name="connsiteX15" fmla="*/ 266600 w 2958021"/>
              <a:gd name="connsiteY15" fmla="*/ 2948101 h 3304115"/>
              <a:gd name="connsiteX16" fmla="*/ 461420 w 2958021"/>
              <a:gd name="connsiteY16" fmla="*/ 2120578 h 3304115"/>
              <a:gd name="connsiteX17" fmla="*/ 10577 w 2958021"/>
              <a:gd name="connsiteY17" fmla="*/ 2261614 h 3304115"/>
              <a:gd name="connsiteX18" fmla="*/ 277731 w 2958021"/>
              <a:gd name="connsiteY18" fmla="*/ 1645637 h 3304115"/>
              <a:gd name="connsiteX19" fmla="*/ 577943 w 2958021"/>
              <a:gd name="connsiteY19" fmla="*/ 1475273 h 3304115"/>
              <a:gd name="connsiteX20" fmla="*/ 728834 w 2958021"/>
              <a:gd name="connsiteY20" fmla="*/ 770316 h 3304115"/>
              <a:gd name="connsiteX21" fmla="*/ 0 w 2958021"/>
              <a:gd name="connsiteY21" fmla="*/ 1200388 h 3304115"/>
              <a:gd name="connsiteX22" fmla="*/ 381226 w 2958021"/>
              <a:gd name="connsiteY22" fmla="*/ 247776 h 3304115"/>
              <a:gd name="connsiteX23" fmla="*/ 1294723 w 2958021"/>
              <a:gd name="connsiteY23" fmla="*/ 121915 h 3304115"/>
              <a:gd name="connsiteX24" fmla="*/ 1803671 w 2958021"/>
              <a:gd name="connsiteY24" fmla="*/ 125222 h 3304115"/>
              <a:gd name="connsiteX25" fmla="*/ 2462087 w 2958021"/>
              <a:gd name="connsiteY25" fmla="*/ 84357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2109 w 2958021"/>
              <a:gd name="connsiteY10" fmla="*/ 3283832 h 3304115"/>
              <a:gd name="connsiteX11" fmla="*/ 1028848 w 2958021"/>
              <a:gd name="connsiteY11" fmla="*/ 3304115 h 3304115"/>
              <a:gd name="connsiteX12" fmla="*/ 1028581 w 2958021"/>
              <a:gd name="connsiteY12" fmla="*/ 3304074 h 3304115"/>
              <a:gd name="connsiteX13" fmla="*/ 374649 w 2958021"/>
              <a:gd name="connsiteY13" fmla="*/ 3028899 h 3304115"/>
              <a:gd name="connsiteX14" fmla="*/ 266600 w 2958021"/>
              <a:gd name="connsiteY14" fmla="*/ 2948101 h 3304115"/>
              <a:gd name="connsiteX15" fmla="*/ 461420 w 2958021"/>
              <a:gd name="connsiteY15" fmla="*/ 2120578 h 3304115"/>
              <a:gd name="connsiteX16" fmla="*/ 10577 w 2958021"/>
              <a:gd name="connsiteY16" fmla="*/ 2261614 h 3304115"/>
              <a:gd name="connsiteX17" fmla="*/ 277731 w 2958021"/>
              <a:gd name="connsiteY17" fmla="*/ 1645637 h 3304115"/>
              <a:gd name="connsiteX18" fmla="*/ 577943 w 2958021"/>
              <a:gd name="connsiteY18" fmla="*/ 1475273 h 3304115"/>
              <a:gd name="connsiteX19" fmla="*/ 728834 w 2958021"/>
              <a:gd name="connsiteY19" fmla="*/ 770316 h 3304115"/>
              <a:gd name="connsiteX20" fmla="*/ 0 w 2958021"/>
              <a:gd name="connsiteY20" fmla="*/ 1200388 h 3304115"/>
              <a:gd name="connsiteX21" fmla="*/ 381226 w 2958021"/>
              <a:gd name="connsiteY21" fmla="*/ 247776 h 3304115"/>
              <a:gd name="connsiteX22" fmla="*/ 1294723 w 2958021"/>
              <a:gd name="connsiteY22" fmla="*/ 121915 h 3304115"/>
              <a:gd name="connsiteX23" fmla="*/ 1803671 w 2958021"/>
              <a:gd name="connsiteY23" fmla="*/ 125222 h 3304115"/>
              <a:gd name="connsiteX24" fmla="*/ 2462087 w 2958021"/>
              <a:gd name="connsiteY24" fmla="*/ 84357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8848 w 2958021"/>
              <a:gd name="connsiteY10" fmla="*/ 3304115 h 3304115"/>
              <a:gd name="connsiteX11" fmla="*/ 1028581 w 2958021"/>
              <a:gd name="connsiteY11" fmla="*/ 3304074 h 3304115"/>
              <a:gd name="connsiteX12" fmla="*/ 374649 w 2958021"/>
              <a:gd name="connsiteY12" fmla="*/ 3028899 h 3304115"/>
              <a:gd name="connsiteX13" fmla="*/ 266600 w 2958021"/>
              <a:gd name="connsiteY13" fmla="*/ 2948101 h 3304115"/>
              <a:gd name="connsiteX14" fmla="*/ 461420 w 2958021"/>
              <a:gd name="connsiteY14" fmla="*/ 2120578 h 3304115"/>
              <a:gd name="connsiteX15" fmla="*/ 10577 w 2958021"/>
              <a:gd name="connsiteY15" fmla="*/ 2261614 h 3304115"/>
              <a:gd name="connsiteX16" fmla="*/ 277731 w 2958021"/>
              <a:gd name="connsiteY16" fmla="*/ 1645637 h 3304115"/>
              <a:gd name="connsiteX17" fmla="*/ 577943 w 2958021"/>
              <a:gd name="connsiteY17" fmla="*/ 1475273 h 3304115"/>
              <a:gd name="connsiteX18" fmla="*/ 728834 w 2958021"/>
              <a:gd name="connsiteY18" fmla="*/ 770316 h 3304115"/>
              <a:gd name="connsiteX19" fmla="*/ 0 w 2958021"/>
              <a:gd name="connsiteY19" fmla="*/ 1200388 h 3304115"/>
              <a:gd name="connsiteX20" fmla="*/ 381226 w 2958021"/>
              <a:gd name="connsiteY20" fmla="*/ 247776 h 3304115"/>
              <a:gd name="connsiteX21" fmla="*/ 1294723 w 2958021"/>
              <a:gd name="connsiteY21" fmla="*/ 121915 h 3304115"/>
              <a:gd name="connsiteX22" fmla="*/ 1803671 w 2958021"/>
              <a:gd name="connsiteY22" fmla="*/ 125222 h 3304115"/>
              <a:gd name="connsiteX23" fmla="*/ 2462087 w 2958021"/>
              <a:gd name="connsiteY23" fmla="*/ 84357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8848 w 2958021"/>
              <a:gd name="connsiteY10" fmla="*/ 3304115 h 3304115"/>
              <a:gd name="connsiteX11" fmla="*/ 374649 w 2958021"/>
              <a:gd name="connsiteY11" fmla="*/ 3028899 h 3304115"/>
              <a:gd name="connsiteX12" fmla="*/ 266600 w 2958021"/>
              <a:gd name="connsiteY12" fmla="*/ 2948101 h 3304115"/>
              <a:gd name="connsiteX13" fmla="*/ 461420 w 2958021"/>
              <a:gd name="connsiteY13" fmla="*/ 2120578 h 3304115"/>
              <a:gd name="connsiteX14" fmla="*/ 10577 w 2958021"/>
              <a:gd name="connsiteY14" fmla="*/ 2261614 h 3304115"/>
              <a:gd name="connsiteX15" fmla="*/ 277731 w 2958021"/>
              <a:gd name="connsiteY15" fmla="*/ 1645637 h 3304115"/>
              <a:gd name="connsiteX16" fmla="*/ 577943 w 2958021"/>
              <a:gd name="connsiteY16" fmla="*/ 1475273 h 3304115"/>
              <a:gd name="connsiteX17" fmla="*/ 728834 w 2958021"/>
              <a:gd name="connsiteY17" fmla="*/ 770316 h 3304115"/>
              <a:gd name="connsiteX18" fmla="*/ 0 w 2958021"/>
              <a:gd name="connsiteY18" fmla="*/ 1200388 h 3304115"/>
              <a:gd name="connsiteX19" fmla="*/ 381226 w 2958021"/>
              <a:gd name="connsiteY19" fmla="*/ 247776 h 3304115"/>
              <a:gd name="connsiteX20" fmla="*/ 1294723 w 2958021"/>
              <a:gd name="connsiteY20" fmla="*/ 121915 h 3304115"/>
              <a:gd name="connsiteX21" fmla="*/ 1803671 w 2958021"/>
              <a:gd name="connsiteY21" fmla="*/ 125222 h 3304115"/>
              <a:gd name="connsiteX22" fmla="*/ 2462087 w 2958021"/>
              <a:gd name="connsiteY22" fmla="*/ 84357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8848 w 2958021"/>
              <a:gd name="connsiteY10" fmla="*/ 3304115 h 3304115"/>
              <a:gd name="connsiteX11" fmla="*/ 374649 w 2958021"/>
              <a:gd name="connsiteY11" fmla="*/ 3028899 h 3304115"/>
              <a:gd name="connsiteX12" fmla="*/ 266600 w 2958021"/>
              <a:gd name="connsiteY12" fmla="*/ 2948101 h 3304115"/>
              <a:gd name="connsiteX13" fmla="*/ 461420 w 2958021"/>
              <a:gd name="connsiteY13" fmla="*/ 2120578 h 3304115"/>
              <a:gd name="connsiteX14" fmla="*/ 10577 w 2958021"/>
              <a:gd name="connsiteY14" fmla="*/ 2261614 h 3304115"/>
              <a:gd name="connsiteX15" fmla="*/ 277731 w 2958021"/>
              <a:gd name="connsiteY15" fmla="*/ 1645637 h 3304115"/>
              <a:gd name="connsiteX16" fmla="*/ 577943 w 2958021"/>
              <a:gd name="connsiteY16" fmla="*/ 1475273 h 3304115"/>
              <a:gd name="connsiteX17" fmla="*/ 728834 w 2958021"/>
              <a:gd name="connsiteY17" fmla="*/ 770316 h 3304115"/>
              <a:gd name="connsiteX18" fmla="*/ 0 w 2958021"/>
              <a:gd name="connsiteY18" fmla="*/ 1200388 h 3304115"/>
              <a:gd name="connsiteX19" fmla="*/ 381226 w 2958021"/>
              <a:gd name="connsiteY19" fmla="*/ 247776 h 3304115"/>
              <a:gd name="connsiteX20" fmla="*/ 1294723 w 2958021"/>
              <a:gd name="connsiteY20" fmla="*/ 121915 h 3304115"/>
              <a:gd name="connsiteX21" fmla="*/ 1803671 w 2958021"/>
              <a:gd name="connsiteY21" fmla="*/ 125222 h 3304115"/>
              <a:gd name="connsiteX22" fmla="*/ 2462087 w 2958021"/>
              <a:gd name="connsiteY22" fmla="*/ 84357 h 3304115"/>
              <a:gd name="connsiteX0" fmla="*/ 2462087 w 2958021"/>
              <a:gd name="connsiteY0" fmla="*/ 84357 h 3341434"/>
              <a:gd name="connsiteX1" fmla="*/ 2955586 w 2958021"/>
              <a:gd name="connsiteY1" fmla="*/ 0 h 3341434"/>
              <a:gd name="connsiteX2" fmla="*/ 2629066 w 2958021"/>
              <a:gd name="connsiteY2" fmla="*/ 607520 h 3341434"/>
              <a:gd name="connsiteX3" fmla="*/ 2131388 w 2958021"/>
              <a:gd name="connsiteY3" fmla="*/ 744892 h 3341434"/>
              <a:gd name="connsiteX4" fmla="*/ 1511469 w 2958021"/>
              <a:gd name="connsiteY4" fmla="*/ 752132 h 3341434"/>
              <a:gd name="connsiteX5" fmla="*/ 1370830 w 2958021"/>
              <a:gd name="connsiteY5" fmla="*/ 1470314 h 3341434"/>
              <a:gd name="connsiteX6" fmla="*/ 2441648 w 2958021"/>
              <a:gd name="connsiteY6" fmla="*/ 1279266 h 3341434"/>
              <a:gd name="connsiteX7" fmla="*/ 2136623 w 2958021"/>
              <a:gd name="connsiteY7" fmla="*/ 1938788 h 3341434"/>
              <a:gd name="connsiteX8" fmla="*/ 1484634 w 2958021"/>
              <a:gd name="connsiteY8" fmla="*/ 2090512 h 3341434"/>
              <a:gd name="connsiteX9" fmla="*/ 1254781 w 2958021"/>
              <a:gd name="connsiteY9" fmla="*/ 2088032 h 3341434"/>
              <a:gd name="connsiteX10" fmla="*/ 1028848 w 2958021"/>
              <a:gd name="connsiteY10" fmla="*/ 3304115 h 3341434"/>
              <a:gd name="connsiteX11" fmla="*/ 266600 w 2958021"/>
              <a:gd name="connsiteY11" fmla="*/ 2948101 h 3341434"/>
              <a:gd name="connsiteX12" fmla="*/ 461420 w 2958021"/>
              <a:gd name="connsiteY12" fmla="*/ 2120578 h 3341434"/>
              <a:gd name="connsiteX13" fmla="*/ 10577 w 2958021"/>
              <a:gd name="connsiteY13" fmla="*/ 2261614 h 3341434"/>
              <a:gd name="connsiteX14" fmla="*/ 277731 w 2958021"/>
              <a:gd name="connsiteY14" fmla="*/ 1645637 h 3341434"/>
              <a:gd name="connsiteX15" fmla="*/ 577943 w 2958021"/>
              <a:gd name="connsiteY15" fmla="*/ 1475273 h 3341434"/>
              <a:gd name="connsiteX16" fmla="*/ 728834 w 2958021"/>
              <a:gd name="connsiteY16" fmla="*/ 770316 h 3341434"/>
              <a:gd name="connsiteX17" fmla="*/ 0 w 2958021"/>
              <a:gd name="connsiteY17" fmla="*/ 1200388 h 3341434"/>
              <a:gd name="connsiteX18" fmla="*/ 381226 w 2958021"/>
              <a:gd name="connsiteY18" fmla="*/ 247776 h 3341434"/>
              <a:gd name="connsiteX19" fmla="*/ 1294723 w 2958021"/>
              <a:gd name="connsiteY19" fmla="*/ 121915 h 3341434"/>
              <a:gd name="connsiteX20" fmla="*/ 1803671 w 2958021"/>
              <a:gd name="connsiteY20" fmla="*/ 125222 h 3341434"/>
              <a:gd name="connsiteX21" fmla="*/ 2462087 w 2958021"/>
              <a:gd name="connsiteY21" fmla="*/ 84357 h 3341434"/>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8848 w 2958021"/>
              <a:gd name="connsiteY10" fmla="*/ 3304115 h 3304115"/>
              <a:gd name="connsiteX11" fmla="*/ 266600 w 2958021"/>
              <a:gd name="connsiteY11" fmla="*/ 2948101 h 3304115"/>
              <a:gd name="connsiteX12" fmla="*/ 461420 w 2958021"/>
              <a:gd name="connsiteY12" fmla="*/ 2120578 h 3304115"/>
              <a:gd name="connsiteX13" fmla="*/ 10577 w 2958021"/>
              <a:gd name="connsiteY13" fmla="*/ 2261614 h 3304115"/>
              <a:gd name="connsiteX14" fmla="*/ 277731 w 2958021"/>
              <a:gd name="connsiteY14" fmla="*/ 1645637 h 3304115"/>
              <a:gd name="connsiteX15" fmla="*/ 577943 w 2958021"/>
              <a:gd name="connsiteY15" fmla="*/ 1475273 h 3304115"/>
              <a:gd name="connsiteX16" fmla="*/ 728834 w 2958021"/>
              <a:gd name="connsiteY16" fmla="*/ 770316 h 3304115"/>
              <a:gd name="connsiteX17" fmla="*/ 0 w 2958021"/>
              <a:gd name="connsiteY17" fmla="*/ 1200388 h 3304115"/>
              <a:gd name="connsiteX18" fmla="*/ 381226 w 2958021"/>
              <a:gd name="connsiteY18" fmla="*/ 247776 h 3304115"/>
              <a:gd name="connsiteX19" fmla="*/ 1294723 w 2958021"/>
              <a:gd name="connsiteY19" fmla="*/ 121915 h 3304115"/>
              <a:gd name="connsiteX20" fmla="*/ 1803671 w 2958021"/>
              <a:gd name="connsiteY20" fmla="*/ 125222 h 3304115"/>
              <a:gd name="connsiteX21" fmla="*/ 2462087 w 2958021"/>
              <a:gd name="connsiteY21" fmla="*/ 84357 h 3304115"/>
              <a:gd name="connsiteX0" fmla="*/ 2462087 w 2958021"/>
              <a:gd name="connsiteY0" fmla="*/ 84357 h 3294590"/>
              <a:gd name="connsiteX1" fmla="*/ 2955586 w 2958021"/>
              <a:gd name="connsiteY1" fmla="*/ 0 h 3294590"/>
              <a:gd name="connsiteX2" fmla="*/ 2629066 w 2958021"/>
              <a:gd name="connsiteY2" fmla="*/ 607520 h 3294590"/>
              <a:gd name="connsiteX3" fmla="*/ 2131388 w 2958021"/>
              <a:gd name="connsiteY3" fmla="*/ 744892 h 3294590"/>
              <a:gd name="connsiteX4" fmla="*/ 1511469 w 2958021"/>
              <a:gd name="connsiteY4" fmla="*/ 752132 h 3294590"/>
              <a:gd name="connsiteX5" fmla="*/ 1370830 w 2958021"/>
              <a:gd name="connsiteY5" fmla="*/ 1470314 h 3294590"/>
              <a:gd name="connsiteX6" fmla="*/ 2441648 w 2958021"/>
              <a:gd name="connsiteY6" fmla="*/ 1279266 h 3294590"/>
              <a:gd name="connsiteX7" fmla="*/ 2136623 w 2958021"/>
              <a:gd name="connsiteY7" fmla="*/ 1938788 h 3294590"/>
              <a:gd name="connsiteX8" fmla="*/ 1484634 w 2958021"/>
              <a:gd name="connsiteY8" fmla="*/ 2090512 h 3294590"/>
              <a:gd name="connsiteX9" fmla="*/ 1254781 w 2958021"/>
              <a:gd name="connsiteY9" fmla="*/ 2088032 h 3294590"/>
              <a:gd name="connsiteX10" fmla="*/ 1124098 w 2958021"/>
              <a:gd name="connsiteY10" fmla="*/ 3294590 h 3294590"/>
              <a:gd name="connsiteX11" fmla="*/ 266600 w 2958021"/>
              <a:gd name="connsiteY11" fmla="*/ 2948101 h 3294590"/>
              <a:gd name="connsiteX12" fmla="*/ 461420 w 2958021"/>
              <a:gd name="connsiteY12" fmla="*/ 2120578 h 3294590"/>
              <a:gd name="connsiteX13" fmla="*/ 10577 w 2958021"/>
              <a:gd name="connsiteY13" fmla="*/ 2261614 h 3294590"/>
              <a:gd name="connsiteX14" fmla="*/ 277731 w 2958021"/>
              <a:gd name="connsiteY14" fmla="*/ 1645637 h 3294590"/>
              <a:gd name="connsiteX15" fmla="*/ 577943 w 2958021"/>
              <a:gd name="connsiteY15" fmla="*/ 1475273 h 3294590"/>
              <a:gd name="connsiteX16" fmla="*/ 728834 w 2958021"/>
              <a:gd name="connsiteY16" fmla="*/ 770316 h 3294590"/>
              <a:gd name="connsiteX17" fmla="*/ 0 w 2958021"/>
              <a:gd name="connsiteY17" fmla="*/ 1200388 h 3294590"/>
              <a:gd name="connsiteX18" fmla="*/ 381226 w 2958021"/>
              <a:gd name="connsiteY18" fmla="*/ 247776 h 3294590"/>
              <a:gd name="connsiteX19" fmla="*/ 1294723 w 2958021"/>
              <a:gd name="connsiteY19" fmla="*/ 121915 h 3294590"/>
              <a:gd name="connsiteX20" fmla="*/ 1803671 w 2958021"/>
              <a:gd name="connsiteY20" fmla="*/ 125222 h 3294590"/>
              <a:gd name="connsiteX21" fmla="*/ 2462087 w 2958021"/>
              <a:gd name="connsiteY21" fmla="*/ 84357 h 3294590"/>
              <a:gd name="connsiteX0" fmla="*/ 2462087 w 2958021"/>
              <a:gd name="connsiteY0" fmla="*/ 84357 h 3294590"/>
              <a:gd name="connsiteX1" fmla="*/ 2955586 w 2958021"/>
              <a:gd name="connsiteY1" fmla="*/ 0 h 3294590"/>
              <a:gd name="connsiteX2" fmla="*/ 2629066 w 2958021"/>
              <a:gd name="connsiteY2" fmla="*/ 607520 h 3294590"/>
              <a:gd name="connsiteX3" fmla="*/ 2131388 w 2958021"/>
              <a:gd name="connsiteY3" fmla="*/ 744892 h 3294590"/>
              <a:gd name="connsiteX4" fmla="*/ 1511469 w 2958021"/>
              <a:gd name="connsiteY4" fmla="*/ 752132 h 3294590"/>
              <a:gd name="connsiteX5" fmla="*/ 1370830 w 2958021"/>
              <a:gd name="connsiteY5" fmla="*/ 1470314 h 3294590"/>
              <a:gd name="connsiteX6" fmla="*/ 2441648 w 2958021"/>
              <a:gd name="connsiteY6" fmla="*/ 1279266 h 3294590"/>
              <a:gd name="connsiteX7" fmla="*/ 2136623 w 2958021"/>
              <a:gd name="connsiteY7" fmla="*/ 1938788 h 3294590"/>
              <a:gd name="connsiteX8" fmla="*/ 1484634 w 2958021"/>
              <a:gd name="connsiteY8" fmla="*/ 2090512 h 3294590"/>
              <a:gd name="connsiteX9" fmla="*/ 1254781 w 2958021"/>
              <a:gd name="connsiteY9" fmla="*/ 2088032 h 3294590"/>
              <a:gd name="connsiteX10" fmla="*/ 1124098 w 2958021"/>
              <a:gd name="connsiteY10" fmla="*/ 3294590 h 3294590"/>
              <a:gd name="connsiteX11" fmla="*/ 266600 w 2958021"/>
              <a:gd name="connsiteY11" fmla="*/ 2948101 h 3294590"/>
              <a:gd name="connsiteX12" fmla="*/ 461420 w 2958021"/>
              <a:gd name="connsiteY12" fmla="*/ 2120578 h 3294590"/>
              <a:gd name="connsiteX13" fmla="*/ 10577 w 2958021"/>
              <a:gd name="connsiteY13" fmla="*/ 2261614 h 3294590"/>
              <a:gd name="connsiteX14" fmla="*/ 277731 w 2958021"/>
              <a:gd name="connsiteY14" fmla="*/ 1645637 h 3294590"/>
              <a:gd name="connsiteX15" fmla="*/ 577943 w 2958021"/>
              <a:gd name="connsiteY15" fmla="*/ 1475273 h 3294590"/>
              <a:gd name="connsiteX16" fmla="*/ 728834 w 2958021"/>
              <a:gd name="connsiteY16" fmla="*/ 770316 h 3294590"/>
              <a:gd name="connsiteX17" fmla="*/ 0 w 2958021"/>
              <a:gd name="connsiteY17" fmla="*/ 1200388 h 3294590"/>
              <a:gd name="connsiteX18" fmla="*/ 381226 w 2958021"/>
              <a:gd name="connsiteY18" fmla="*/ 247776 h 3294590"/>
              <a:gd name="connsiteX19" fmla="*/ 1294723 w 2958021"/>
              <a:gd name="connsiteY19" fmla="*/ 121915 h 3294590"/>
              <a:gd name="connsiteX20" fmla="*/ 1803671 w 2958021"/>
              <a:gd name="connsiteY20" fmla="*/ 125222 h 3294590"/>
              <a:gd name="connsiteX21" fmla="*/ 2462087 w 2958021"/>
              <a:gd name="connsiteY21" fmla="*/ 84357 h 3294590"/>
              <a:gd name="connsiteX0" fmla="*/ 2462087 w 2958021"/>
              <a:gd name="connsiteY0" fmla="*/ 84357 h 3275540"/>
              <a:gd name="connsiteX1" fmla="*/ 2955586 w 2958021"/>
              <a:gd name="connsiteY1" fmla="*/ 0 h 3275540"/>
              <a:gd name="connsiteX2" fmla="*/ 2629066 w 2958021"/>
              <a:gd name="connsiteY2" fmla="*/ 607520 h 3275540"/>
              <a:gd name="connsiteX3" fmla="*/ 2131388 w 2958021"/>
              <a:gd name="connsiteY3" fmla="*/ 744892 h 3275540"/>
              <a:gd name="connsiteX4" fmla="*/ 1511469 w 2958021"/>
              <a:gd name="connsiteY4" fmla="*/ 752132 h 3275540"/>
              <a:gd name="connsiteX5" fmla="*/ 1370830 w 2958021"/>
              <a:gd name="connsiteY5" fmla="*/ 1470314 h 3275540"/>
              <a:gd name="connsiteX6" fmla="*/ 2441648 w 2958021"/>
              <a:gd name="connsiteY6" fmla="*/ 1279266 h 3275540"/>
              <a:gd name="connsiteX7" fmla="*/ 2136623 w 2958021"/>
              <a:gd name="connsiteY7" fmla="*/ 1938788 h 3275540"/>
              <a:gd name="connsiteX8" fmla="*/ 1484634 w 2958021"/>
              <a:gd name="connsiteY8" fmla="*/ 2090512 h 3275540"/>
              <a:gd name="connsiteX9" fmla="*/ 1254781 w 2958021"/>
              <a:gd name="connsiteY9" fmla="*/ 2088032 h 3275540"/>
              <a:gd name="connsiteX10" fmla="*/ 1092348 w 2958021"/>
              <a:gd name="connsiteY10" fmla="*/ 3275540 h 3275540"/>
              <a:gd name="connsiteX11" fmla="*/ 266600 w 2958021"/>
              <a:gd name="connsiteY11" fmla="*/ 2948101 h 3275540"/>
              <a:gd name="connsiteX12" fmla="*/ 461420 w 2958021"/>
              <a:gd name="connsiteY12" fmla="*/ 2120578 h 3275540"/>
              <a:gd name="connsiteX13" fmla="*/ 10577 w 2958021"/>
              <a:gd name="connsiteY13" fmla="*/ 2261614 h 3275540"/>
              <a:gd name="connsiteX14" fmla="*/ 277731 w 2958021"/>
              <a:gd name="connsiteY14" fmla="*/ 1645637 h 3275540"/>
              <a:gd name="connsiteX15" fmla="*/ 577943 w 2958021"/>
              <a:gd name="connsiteY15" fmla="*/ 1475273 h 3275540"/>
              <a:gd name="connsiteX16" fmla="*/ 728834 w 2958021"/>
              <a:gd name="connsiteY16" fmla="*/ 770316 h 3275540"/>
              <a:gd name="connsiteX17" fmla="*/ 0 w 2958021"/>
              <a:gd name="connsiteY17" fmla="*/ 1200388 h 3275540"/>
              <a:gd name="connsiteX18" fmla="*/ 381226 w 2958021"/>
              <a:gd name="connsiteY18" fmla="*/ 247776 h 3275540"/>
              <a:gd name="connsiteX19" fmla="*/ 1294723 w 2958021"/>
              <a:gd name="connsiteY19" fmla="*/ 121915 h 3275540"/>
              <a:gd name="connsiteX20" fmla="*/ 1803671 w 2958021"/>
              <a:gd name="connsiteY20" fmla="*/ 125222 h 3275540"/>
              <a:gd name="connsiteX21" fmla="*/ 2462087 w 2958021"/>
              <a:gd name="connsiteY21" fmla="*/ 84357 h 3275540"/>
              <a:gd name="connsiteX0" fmla="*/ 2462087 w 2958021"/>
              <a:gd name="connsiteY0" fmla="*/ 84357 h 3275540"/>
              <a:gd name="connsiteX1" fmla="*/ 2955586 w 2958021"/>
              <a:gd name="connsiteY1" fmla="*/ 0 h 3275540"/>
              <a:gd name="connsiteX2" fmla="*/ 2629066 w 2958021"/>
              <a:gd name="connsiteY2" fmla="*/ 607520 h 3275540"/>
              <a:gd name="connsiteX3" fmla="*/ 2131388 w 2958021"/>
              <a:gd name="connsiteY3" fmla="*/ 744892 h 3275540"/>
              <a:gd name="connsiteX4" fmla="*/ 1511469 w 2958021"/>
              <a:gd name="connsiteY4" fmla="*/ 752132 h 3275540"/>
              <a:gd name="connsiteX5" fmla="*/ 1370830 w 2958021"/>
              <a:gd name="connsiteY5" fmla="*/ 1470314 h 3275540"/>
              <a:gd name="connsiteX6" fmla="*/ 2441648 w 2958021"/>
              <a:gd name="connsiteY6" fmla="*/ 1279266 h 3275540"/>
              <a:gd name="connsiteX7" fmla="*/ 2136623 w 2958021"/>
              <a:gd name="connsiteY7" fmla="*/ 1938788 h 3275540"/>
              <a:gd name="connsiteX8" fmla="*/ 1484634 w 2958021"/>
              <a:gd name="connsiteY8" fmla="*/ 2090512 h 3275540"/>
              <a:gd name="connsiteX9" fmla="*/ 1254781 w 2958021"/>
              <a:gd name="connsiteY9" fmla="*/ 2088032 h 3275540"/>
              <a:gd name="connsiteX10" fmla="*/ 1092348 w 2958021"/>
              <a:gd name="connsiteY10" fmla="*/ 3275540 h 3275540"/>
              <a:gd name="connsiteX11" fmla="*/ 266600 w 2958021"/>
              <a:gd name="connsiteY11" fmla="*/ 2948101 h 3275540"/>
              <a:gd name="connsiteX12" fmla="*/ 461420 w 2958021"/>
              <a:gd name="connsiteY12" fmla="*/ 2120578 h 3275540"/>
              <a:gd name="connsiteX13" fmla="*/ 10577 w 2958021"/>
              <a:gd name="connsiteY13" fmla="*/ 2261614 h 3275540"/>
              <a:gd name="connsiteX14" fmla="*/ 277731 w 2958021"/>
              <a:gd name="connsiteY14" fmla="*/ 1645637 h 3275540"/>
              <a:gd name="connsiteX15" fmla="*/ 577943 w 2958021"/>
              <a:gd name="connsiteY15" fmla="*/ 1475273 h 3275540"/>
              <a:gd name="connsiteX16" fmla="*/ 728834 w 2958021"/>
              <a:gd name="connsiteY16" fmla="*/ 770316 h 3275540"/>
              <a:gd name="connsiteX17" fmla="*/ 0 w 2958021"/>
              <a:gd name="connsiteY17" fmla="*/ 1200388 h 3275540"/>
              <a:gd name="connsiteX18" fmla="*/ 381226 w 2958021"/>
              <a:gd name="connsiteY18" fmla="*/ 247776 h 3275540"/>
              <a:gd name="connsiteX19" fmla="*/ 1294723 w 2958021"/>
              <a:gd name="connsiteY19" fmla="*/ 121915 h 3275540"/>
              <a:gd name="connsiteX20" fmla="*/ 1803671 w 2958021"/>
              <a:gd name="connsiteY20" fmla="*/ 125222 h 3275540"/>
              <a:gd name="connsiteX21" fmla="*/ 2462087 w 2958021"/>
              <a:gd name="connsiteY21" fmla="*/ 84357 h 3275540"/>
              <a:gd name="connsiteX0" fmla="*/ 2462087 w 2958021"/>
              <a:gd name="connsiteY0" fmla="*/ 84357 h 3275540"/>
              <a:gd name="connsiteX1" fmla="*/ 2955586 w 2958021"/>
              <a:gd name="connsiteY1" fmla="*/ 0 h 3275540"/>
              <a:gd name="connsiteX2" fmla="*/ 2629066 w 2958021"/>
              <a:gd name="connsiteY2" fmla="*/ 607520 h 3275540"/>
              <a:gd name="connsiteX3" fmla="*/ 2131388 w 2958021"/>
              <a:gd name="connsiteY3" fmla="*/ 744892 h 3275540"/>
              <a:gd name="connsiteX4" fmla="*/ 1511469 w 2958021"/>
              <a:gd name="connsiteY4" fmla="*/ 752132 h 3275540"/>
              <a:gd name="connsiteX5" fmla="*/ 1370830 w 2958021"/>
              <a:gd name="connsiteY5" fmla="*/ 1470314 h 3275540"/>
              <a:gd name="connsiteX6" fmla="*/ 2441648 w 2958021"/>
              <a:gd name="connsiteY6" fmla="*/ 1279266 h 3275540"/>
              <a:gd name="connsiteX7" fmla="*/ 2136623 w 2958021"/>
              <a:gd name="connsiteY7" fmla="*/ 1938788 h 3275540"/>
              <a:gd name="connsiteX8" fmla="*/ 1484634 w 2958021"/>
              <a:gd name="connsiteY8" fmla="*/ 2090512 h 3275540"/>
              <a:gd name="connsiteX9" fmla="*/ 1254781 w 2958021"/>
              <a:gd name="connsiteY9" fmla="*/ 2088032 h 3275540"/>
              <a:gd name="connsiteX10" fmla="*/ 1092348 w 2958021"/>
              <a:gd name="connsiteY10" fmla="*/ 3275540 h 3275540"/>
              <a:gd name="connsiteX11" fmla="*/ 266600 w 2958021"/>
              <a:gd name="connsiteY11" fmla="*/ 2948101 h 3275540"/>
              <a:gd name="connsiteX12" fmla="*/ 461420 w 2958021"/>
              <a:gd name="connsiteY12" fmla="*/ 2120578 h 3275540"/>
              <a:gd name="connsiteX13" fmla="*/ 10577 w 2958021"/>
              <a:gd name="connsiteY13" fmla="*/ 2261614 h 3275540"/>
              <a:gd name="connsiteX14" fmla="*/ 277731 w 2958021"/>
              <a:gd name="connsiteY14" fmla="*/ 1645637 h 3275540"/>
              <a:gd name="connsiteX15" fmla="*/ 577943 w 2958021"/>
              <a:gd name="connsiteY15" fmla="*/ 1475273 h 3275540"/>
              <a:gd name="connsiteX16" fmla="*/ 728834 w 2958021"/>
              <a:gd name="connsiteY16" fmla="*/ 770316 h 3275540"/>
              <a:gd name="connsiteX17" fmla="*/ 0 w 2958021"/>
              <a:gd name="connsiteY17" fmla="*/ 1200388 h 3275540"/>
              <a:gd name="connsiteX18" fmla="*/ 381226 w 2958021"/>
              <a:gd name="connsiteY18" fmla="*/ 247776 h 3275540"/>
              <a:gd name="connsiteX19" fmla="*/ 1294723 w 2958021"/>
              <a:gd name="connsiteY19" fmla="*/ 121915 h 3275540"/>
              <a:gd name="connsiteX20" fmla="*/ 1803671 w 2958021"/>
              <a:gd name="connsiteY20" fmla="*/ 125222 h 3275540"/>
              <a:gd name="connsiteX21" fmla="*/ 2462087 w 2958021"/>
              <a:gd name="connsiteY21" fmla="*/ 84357 h 3275540"/>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66600 w 2813542"/>
              <a:gd name="connsiteY11" fmla="*/ 2928506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66600 w 2813542"/>
              <a:gd name="connsiteY11" fmla="*/ 2928506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40245 w 2813542"/>
              <a:gd name="connsiteY11" fmla="*/ 2935095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53423 w 2813542"/>
              <a:gd name="connsiteY11" fmla="*/ 2938390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43539 w 2813542"/>
              <a:gd name="connsiteY11" fmla="*/ 2954862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06529"/>
              <a:gd name="connsiteX1" fmla="*/ 2808629 w 2813542"/>
              <a:gd name="connsiteY1" fmla="*/ 0 h 3206529"/>
              <a:gd name="connsiteX2" fmla="*/ 2629066 w 2813542"/>
              <a:gd name="connsiteY2" fmla="*/ 587925 h 3206529"/>
              <a:gd name="connsiteX3" fmla="*/ 2131388 w 2813542"/>
              <a:gd name="connsiteY3" fmla="*/ 725297 h 3206529"/>
              <a:gd name="connsiteX4" fmla="*/ 1511469 w 2813542"/>
              <a:gd name="connsiteY4" fmla="*/ 732537 h 3206529"/>
              <a:gd name="connsiteX5" fmla="*/ 1370830 w 2813542"/>
              <a:gd name="connsiteY5" fmla="*/ 1450719 h 3206529"/>
              <a:gd name="connsiteX6" fmla="*/ 2441648 w 2813542"/>
              <a:gd name="connsiteY6" fmla="*/ 1259671 h 3206529"/>
              <a:gd name="connsiteX7" fmla="*/ 2136623 w 2813542"/>
              <a:gd name="connsiteY7" fmla="*/ 1919193 h 3206529"/>
              <a:gd name="connsiteX8" fmla="*/ 1484634 w 2813542"/>
              <a:gd name="connsiteY8" fmla="*/ 2070917 h 3206529"/>
              <a:gd name="connsiteX9" fmla="*/ 1254781 w 2813542"/>
              <a:gd name="connsiteY9" fmla="*/ 2068437 h 3206529"/>
              <a:gd name="connsiteX10" fmla="*/ 1095643 w 2813542"/>
              <a:gd name="connsiteY10" fmla="*/ 3206529 h 3206529"/>
              <a:gd name="connsiteX11" fmla="*/ 243539 w 2813542"/>
              <a:gd name="connsiteY11" fmla="*/ 2954862 h 3206529"/>
              <a:gd name="connsiteX12" fmla="*/ 461420 w 2813542"/>
              <a:gd name="connsiteY12" fmla="*/ 2100983 h 3206529"/>
              <a:gd name="connsiteX13" fmla="*/ 10577 w 2813542"/>
              <a:gd name="connsiteY13" fmla="*/ 2242019 h 3206529"/>
              <a:gd name="connsiteX14" fmla="*/ 277731 w 2813542"/>
              <a:gd name="connsiteY14" fmla="*/ 1626042 h 3206529"/>
              <a:gd name="connsiteX15" fmla="*/ 577943 w 2813542"/>
              <a:gd name="connsiteY15" fmla="*/ 1455678 h 3206529"/>
              <a:gd name="connsiteX16" fmla="*/ 728834 w 2813542"/>
              <a:gd name="connsiteY16" fmla="*/ 750721 h 3206529"/>
              <a:gd name="connsiteX17" fmla="*/ 0 w 2813542"/>
              <a:gd name="connsiteY17" fmla="*/ 1180793 h 3206529"/>
              <a:gd name="connsiteX18" fmla="*/ 381226 w 2813542"/>
              <a:gd name="connsiteY18" fmla="*/ 228181 h 3206529"/>
              <a:gd name="connsiteX19" fmla="*/ 1294723 w 2813542"/>
              <a:gd name="connsiteY19" fmla="*/ 102320 h 3206529"/>
              <a:gd name="connsiteX20" fmla="*/ 1803671 w 2813542"/>
              <a:gd name="connsiteY20" fmla="*/ 105627 h 3206529"/>
              <a:gd name="connsiteX21" fmla="*/ 2462087 w 2813542"/>
              <a:gd name="connsiteY21" fmla="*/ 64762 h 3206529"/>
              <a:gd name="connsiteX0" fmla="*/ 2462087 w 2813542"/>
              <a:gd name="connsiteY0" fmla="*/ 64762 h 3206529"/>
              <a:gd name="connsiteX1" fmla="*/ 2808629 w 2813542"/>
              <a:gd name="connsiteY1" fmla="*/ 0 h 3206529"/>
              <a:gd name="connsiteX2" fmla="*/ 2629066 w 2813542"/>
              <a:gd name="connsiteY2" fmla="*/ 587925 h 3206529"/>
              <a:gd name="connsiteX3" fmla="*/ 2131388 w 2813542"/>
              <a:gd name="connsiteY3" fmla="*/ 725297 h 3206529"/>
              <a:gd name="connsiteX4" fmla="*/ 1511469 w 2813542"/>
              <a:gd name="connsiteY4" fmla="*/ 732537 h 3206529"/>
              <a:gd name="connsiteX5" fmla="*/ 1370830 w 2813542"/>
              <a:gd name="connsiteY5" fmla="*/ 1450719 h 3206529"/>
              <a:gd name="connsiteX6" fmla="*/ 2441648 w 2813542"/>
              <a:gd name="connsiteY6" fmla="*/ 1259671 h 3206529"/>
              <a:gd name="connsiteX7" fmla="*/ 2136623 w 2813542"/>
              <a:gd name="connsiteY7" fmla="*/ 1919193 h 3206529"/>
              <a:gd name="connsiteX8" fmla="*/ 1484634 w 2813542"/>
              <a:gd name="connsiteY8" fmla="*/ 2070917 h 3206529"/>
              <a:gd name="connsiteX9" fmla="*/ 1254781 w 2813542"/>
              <a:gd name="connsiteY9" fmla="*/ 2068437 h 3206529"/>
              <a:gd name="connsiteX10" fmla="*/ 1095643 w 2813542"/>
              <a:gd name="connsiteY10" fmla="*/ 3206529 h 3206529"/>
              <a:gd name="connsiteX11" fmla="*/ 243539 w 2813542"/>
              <a:gd name="connsiteY11" fmla="*/ 2954862 h 3206529"/>
              <a:gd name="connsiteX12" fmla="*/ 461420 w 2813542"/>
              <a:gd name="connsiteY12" fmla="*/ 2100983 h 3206529"/>
              <a:gd name="connsiteX13" fmla="*/ 10577 w 2813542"/>
              <a:gd name="connsiteY13" fmla="*/ 2242019 h 3206529"/>
              <a:gd name="connsiteX14" fmla="*/ 277731 w 2813542"/>
              <a:gd name="connsiteY14" fmla="*/ 1626042 h 3206529"/>
              <a:gd name="connsiteX15" fmla="*/ 577943 w 2813542"/>
              <a:gd name="connsiteY15" fmla="*/ 1455678 h 3206529"/>
              <a:gd name="connsiteX16" fmla="*/ 728834 w 2813542"/>
              <a:gd name="connsiteY16" fmla="*/ 750721 h 3206529"/>
              <a:gd name="connsiteX17" fmla="*/ 0 w 2813542"/>
              <a:gd name="connsiteY17" fmla="*/ 1180793 h 3206529"/>
              <a:gd name="connsiteX18" fmla="*/ 381226 w 2813542"/>
              <a:gd name="connsiteY18" fmla="*/ 228181 h 3206529"/>
              <a:gd name="connsiteX19" fmla="*/ 1294723 w 2813542"/>
              <a:gd name="connsiteY19" fmla="*/ 102320 h 3206529"/>
              <a:gd name="connsiteX20" fmla="*/ 1803671 w 2813542"/>
              <a:gd name="connsiteY20" fmla="*/ 105627 h 3206529"/>
              <a:gd name="connsiteX21" fmla="*/ 2462087 w 2813542"/>
              <a:gd name="connsiteY21" fmla="*/ 64762 h 3206529"/>
              <a:gd name="connsiteX0" fmla="*/ 2462087 w 2813542"/>
              <a:gd name="connsiteY0" fmla="*/ 64762 h 3206529"/>
              <a:gd name="connsiteX1" fmla="*/ 2808629 w 2813542"/>
              <a:gd name="connsiteY1" fmla="*/ 0 h 3206529"/>
              <a:gd name="connsiteX2" fmla="*/ 2629066 w 2813542"/>
              <a:gd name="connsiteY2" fmla="*/ 587925 h 3206529"/>
              <a:gd name="connsiteX3" fmla="*/ 2131388 w 2813542"/>
              <a:gd name="connsiteY3" fmla="*/ 725297 h 3206529"/>
              <a:gd name="connsiteX4" fmla="*/ 1511469 w 2813542"/>
              <a:gd name="connsiteY4" fmla="*/ 732537 h 3206529"/>
              <a:gd name="connsiteX5" fmla="*/ 1370830 w 2813542"/>
              <a:gd name="connsiteY5" fmla="*/ 1450719 h 3206529"/>
              <a:gd name="connsiteX6" fmla="*/ 2441648 w 2813542"/>
              <a:gd name="connsiteY6" fmla="*/ 1259671 h 3206529"/>
              <a:gd name="connsiteX7" fmla="*/ 2136623 w 2813542"/>
              <a:gd name="connsiteY7" fmla="*/ 1919193 h 3206529"/>
              <a:gd name="connsiteX8" fmla="*/ 1484634 w 2813542"/>
              <a:gd name="connsiteY8" fmla="*/ 2070917 h 3206529"/>
              <a:gd name="connsiteX9" fmla="*/ 1254781 w 2813542"/>
              <a:gd name="connsiteY9" fmla="*/ 2068437 h 3206529"/>
              <a:gd name="connsiteX10" fmla="*/ 1095643 w 2813542"/>
              <a:gd name="connsiteY10" fmla="*/ 3206529 h 3206529"/>
              <a:gd name="connsiteX11" fmla="*/ 243539 w 2813542"/>
              <a:gd name="connsiteY11" fmla="*/ 2954862 h 3206529"/>
              <a:gd name="connsiteX12" fmla="*/ 461420 w 2813542"/>
              <a:gd name="connsiteY12" fmla="*/ 2100983 h 3206529"/>
              <a:gd name="connsiteX13" fmla="*/ 10577 w 2813542"/>
              <a:gd name="connsiteY13" fmla="*/ 2242019 h 3206529"/>
              <a:gd name="connsiteX14" fmla="*/ 277731 w 2813542"/>
              <a:gd name="connsiteY14" fmla="*/ 1626042 h 3206529"/>
              <a:gd name="connsiteX15" fmla="*/ 577943 w 2813542"/>
              <a:gd name="connsiteY15" fmla="*/ 1455678 h 3206529"/>
              <a:gd name="connsiteX16" fmla="*/ 728834 w 2813542"/>
              <a:gd name="connsiteY16" fmla="*/ 750721 h 3206529"/>
              <a:gd name="connsiteX17" fmla="*/ 0 w 2813542"/>
              <a:gd name="connsiteY17" fmla="*/ 1180793 h 3206529"/>
              <a:gd name="connsiteX18" fmla="*/ 381226 w 2813542"/>
              <a:gd name="connsiteY18" fmla="*/ 228181 h 3206529"/>
              <a:gd name="connsiteX19" fmla="*/ 1294723 w 2813542"/>
              <a:gd name="connsiteY19" fmla="*/ 102320 h 3206529"/>
              <a:gd name="connsiteX20" fmla="*/ 1803671 w 2813542"/>
              <a:gd name="connsiteY20" fmla="*/ 105627 h 3206529"/>
              <a:gd name="connsiteX21" fmla="*/ 2462087 w 2813542"/>
              <a:gd name="connsiteY21" fmla="*/ 64762 h 3206529"/>
              <a:gd name="connsiteX0" fmla="*/ 2462087 w 2813542"/>
              <a:gd name="connsiteY0" fmla="*/ 64762 h 3206529"/>
              <a:gd name="connsiteX1" fmla="*/ 2808629 w 2813542"/>
              <a:gd name="connsiteY1" fmla="*/ 0 h 3206529"/>
              <a:gd name="connsiteX2" fmla="*/ 2629066 w 2813542"/>
              <a:gd name="connsiteY2" fmla="*/ 587925 h 3206529"/>
              <a:gd name="connsiteX3" fmla="*/ 2131388 w 2813542"/>
              <a:gd name="connsiteY3" fmla="*/ 725297 h 3206529"/>
              <a:gd name="connsiteX4" fmla="*/ 1511469 w 2813542"/>
              <a:gd name="connsiteY4" fmla="*/ 732537 h 3206529"/>
              <a:gd name="connsiteX5" fmla="*/ 1370830 w 2813542"/>
              <a:gd name="connsiteY5" fmla="*/ 1450719 h 3206529"/>
              <a:gd name="connsiteX6" fmla="*/ 2441648 w 2813542"/>
              <a:gd name="connsiteY6" fmla="*/ 1259671 h 3206529"/>
              <a:gd name="connsiteX7" fmla="*/ 2136623 w 2813542"/>
              <a:gd name="connsiteY7" fmla="*/ 1919193 h 3206529"/>
              <a:gd name="connsiteX8" fmla="*/ 1484634 w 2813542"/>
              <a:gd name="connsiteY8" fmla="*/ 2070917 h 3206529"/>
              <a:gd name="connsiteX9" fmla="*/ 1254781 w 2813542"/>
              <a:gd name="connsiteY9" fmla="*/ 2068437 h 3206529"/>
              <a:gd name="connsiteX10" fmla="*/ 1095643 w 2813542"/>
              <a:gd name="connsiteY10" fmla="*/ 3206529 h 3206529"/>
              <a:gd name="connsiteX11" fmla="*/ 243539 w 2813542"/>
              <a:gd name="connsiteY11" fmla="*/ 2954862 h 3206529"/>
              <a:gd name="connsiteX12" fmla="*/ 461420 w 2813542"/>
              <a:gd name="connsiteY12" fmla="*/ 2100983 h 3206529"/>
              <a:gd name="connsiteX13" fmla="*/ 10577 w 2813542"/>
              <a:gd name="connsiteY13" fmla="*/ 2242019 h 3206529"/>
              <a:gd name="connsiteX14" fmla="*/ 277731 w 2813542"/>
              <a:gd name="connsiteY14" fmla="*/ 1626042 h 3206529"/>
              <a:gd name="connsiteX15" fmla="*/ 577943 w 2813542"/>
              <a:gd name="connsiteY15" fmla="*/ 1455678 h 3206529"/>
              <a:gd name="connsiteX16" fmla="*/ 728834 w 2813542"/>
              <a:gd name="connsiteY16" fmla="*/ 750721 h 3206529"/>
              <a:gd name="connsiteX17" fmla="*/ 0 w 2813542"/>
              <a:gd name="connsiteY17" fmla="*/ 1180793 h 3206529"/>
              <a:gd name="connsiteX18" fmla="*/ 381226 w 2813542"/>
              <a:gd name="connsiteY18" fmla="*/ 228181 h 3206529"/>
              <a:gd name="connsiteX19" fmla="*/ 1294723 w 2813542"/>
              <a:gd name="connsiteY19" fmla="*/ 102320 h 3206529"/>
              <a:gd name="connsiteX20" fmla="*/ 1803671 w 2813542"/>
              <a:gd name="connsiteY20" fmla="*/ 105627 h 3206529"/>
              <a:gd name="connsiteX21" fmla="*/ 2462087 w 2813542"/>
              <a:gd name="connsiteY21" fmla="*/ 64762 h 3206529"/>
              <a:gd name="connsiteX0" fmla="*/ 2462087 w 2815273"/>
              <a:gd name="connsiteY0" fmla="*/ 64762 h 3206529"/>
              <a:gd name="connsiteX1" fmla="*/ 2808629 w 2815273"/>
              <a:gd name="connsiteY1" fmla="*/ 0 h 3206529"/>
              <a:gd name="connsiteX2" fmla="*/ 2629066 w 2815273"/>
              <a:gd name="connsiteY2" fmla="*/ 587925 h 3206529"/>
              <a:gd name="connsiteX3" fmla="*/ 2131388 w 2815273"/>
              <a:gd name="connsiteY3" fmla="*/ 725297 h 3206529"/>
              <a:gd name="connsiteX4" fmla="*/ 1511469 w 2815273"/>
              <a:gd name="connsiteY4" fmla="*/ 732537 h 3206529"/>
              <a:gd name="connsiteX5" fmla="*/ 1370830 w 2815273"/>
              <a:gd name="connsiteY5" fmla="*/ 1450719 h 3206529"/>
              <a:gd name="connsiteX6" fmla="*/ 2441648 w 2815273"/>
              <a:gd name="connsiteY6" fmla="*/ 1259671 h 3206529"/>
              <a:gd name="connsiteX7" fmla="*/ 2136623 w 2815273"/>
              <a:gd name="connsiteY7" fmla="*/ 1919193 h 3206529"/>
              <a:gd name="connsiteX8" fmla="*/ 1484634 w 2815273"/>
              <a:gd name="connsiteY8" fmla="*/ 2070917 h 3206529"/>
              <a:gd name="connsiteX9" fmla="*/ 1254781 w 2815273"/>
              <a:gd name="connsiteY9" fmla="*/ 2068437 h 3206529"/>
              <a:gd name="connsiteX10" fmla="*/ 1095643 w 2815273"/>
              <a:gd name="connsiteY10" fmla="*/ 3206529 h 3206529"/>
              <a:gd name="connsiteX11" fmla="*/ 243539 w 2815273"/>
              <a:gd name="connsiteY11" fmla="*/ 2954862 h 3206529"/>
              <a:gd name="connsiteX12" fmla="*/ 461420 w 2815273"/>
              <a:gd name="connsiteY12" fmla="*/ 2100983 h 3206529"/>
              <a:gd name="connsiteX13" fmla="*/ 10577 w 2815273"/>
              <a:gd name="connsiteY13" fmla="*/ 2242019 h 3206529"/>
              <a:gd name="connsiteX14" fmla="*/ 277731 w 2815273"/>
              <a:gd name="connsiteY14" fmla="*/ 1626042 h 3206529"/>
              <a:gd name="connsiteX15" fmla="*/ 577943 w 2815273"/>
              <a:gd name="connsiteY15" fmla="*/ 1455678 h 3206529"/>
              <a:gd name="connsiteX16" fmla="*/ 728834 w 2815273"/>
              <a:gd name="connsiteY16" fmla="*/ 750721 h 3206529"/>
              <a:gd name="connsiteX17" fmla="*/ 0 w 2815273"/>
              <a:gd name="connsiteY17" fmla="*/ 1180793 h 3206529"/>
              <a:gd name="connsiteX18" fmla="*/ 381226 w 2815273"/>
              <a:gd name="connsiteY18" fmla="*/ 228181 h 3206529"/>
              <a:gd name="connsiteX19" fmla="*/ 1294723 w 2815273"/>
              <a:gd name="connsiteY19" fmla="*/ 102320 h 3206529"/>
              <a:gd name="connsiteX20" fmla="*/ 1803671 w 2815273"/>
              <a:gd name="connsiteY20" fmla="*/ 105627 h 3206529"/>
              <a:gd name="connsiteX21" fmla="*/ 2462087 w 2815273"/>
              <a:gd name="connsiteY21" fmla="*/ 64762 h 3206529"/>
              <a:gd name="connsiteX0" fmla="*/ 2462087 w 2822594"/>
              <a:gd name="connsiteY0" fmla="*/ 64762 h 3206529"/>
              <a:gd name="connsiteX1" fmla="*/ 2808629 w 2822594"/>
              <a:gd name="connsiteY1" fmla="*/ 0 h 3206529"/>
              <a:gd name="connsiteX2" fmla="*/ 2629066 w 2822594"/>
              <a:gd name="connsiteY2" fmla="*/ 587925 h 3206529"/>
              <a:gd name="connsiteX3" fmla="*/ 2131388 w 2822594"/>
              <a:gd name="connsiteY3" fmla="*/ 725297 h 3206529"/>
              <a:gd name="connsiteX4" fmla="*/ 1511469 w 2822594"/>
              <a:gd name="connsiteY4" fmla="*/ 732537 h 3206529"/>
              <a:gd name="connsiteX5" fmla="*/ 1370830 w 2822594"/>
              <a:gd name="connsiteY5" fmla="*/ 1450719 h 3206529"/>
              <a:gd name="connsiteX6" fmla="*/ 2441648 w 2822594"/>
              <a:gd name="connsiteY6" fmla="*/ 1259671 h 3206529"/>
              <a:gd name="connsiteX7" fmla="*/ 2136623 w 2822594"/>
              <a:gd name="connsiteY7" fmla="*/ 1919193 h 3206529"/>
              <a:gd name="connsiteX8" fmla="*/ 1484634 w 2822594"/>
              <a:gd name="connsiteY8" fmla="*/ 2070917 h 3206529"/>
              <a:gd name="connsiteX9" fmla="*/ 1254781 w 2822594"/>
              <a:gd name="connsiteY9" fmla="*/ 2068437 h 3206529"/>
              <a:gd name="connsiteX10" fmla="*/ 1095643 w 2822594"/>
              <a:gd name="connsiteY10" fmla="*/ 3206529 h 3206529"/>
              <a:gd name="connsiteX11" fmla="*/ 243539 w 2822594"/>
              <a:gd name="connsiteY11" fmla="*/ 2954862 h 3206529"/>
              <a:gd name="connsiteX12" fmla="*/ 461420 w 2822594"/>
              <a:gd name="connsiteY12" fmla="*/ 2100983 h 3206529"/>
              <a:gd name="connsiteX13" fmla="*/ 10577 w 2822594"/>
              <a:gd name="connsiteY13" fmla="*/ 2242019 h 3206529"/>
              <a:gd name="connsiteX14" fmla="*/ 277731 w 2822594"/>
              <a:gd name="connsiteY14" fmla="*/ 1626042 h 3206529"/>
              <a:gd name="connsiteX15" fmla="*/ 577943 w 2822594"/>
              <a:gd name="connsiteY15" fmla="*/ 1455678 h 3206529"/>
              <a:gd name="connsiteX16" fmla="*/ 728834 w 2822594"/>
              <a:gd name="connsiteY16" fmla="*/ 750721 h 3206529"/>
              <a:gd name="connsiteX17" fmla="*/ 0 w 2822594"/>
              <a:gd name="connsiteY17" fmla="*/ 1180793 h 3206529"/>
              <a:gd name="connsiteX18" fmla="*/ 381226 w 2822594"/>
              <a:gd name="connsiteY18" fmla="*/ 228181 h 3206529"/>
              <a:gd name="connsiteX19" fmla="*/ 1294723 w 2822594"/>
              <a:gd name="connsiteY19" fmla="*/ 102320 h 3206529"/>
              <a:gd name="connsiteX20" fmla="*/ 1803671 w 2822594"/>
              <a:gd name="connsiteY20" fmla="*/ 105627 h 3206529"/>
              <a:gd name="connsiteX21" fmla="*/ 2462087 w 2822594"/>
              <a:gd name="connsiteY21" fmla="*/ 64762 h 3206529"/>
              <a:gd name="connsiteX0" fmla="*/ 2462087 w 2822594"/>
              <a:gd name="connsiteY0" fmla="*/ 54878 h 3206529"/>
              <a:gd name="connsiteX1" fmla="*/ 2808629 w 2822594"/>
              <a:gd name="connsiteY1" fmla="*/ 0 h 3206529"/>
              <a:gd name="connsiteX2" fmla="*/ 2629066 w 2822594"/>
              <a:gd name="connsiteY2" fmla="*/ 587925 h 3206529"/>
              <a:gd name="connsiteX3" fmla="*/ 2131388 w 2822594"/>
              <a:gd name="connsiteY3" fmla="*/ 725297 h 3206529"/>
              <a:gd name="connsiteX4" fmla="*/ 1511469 w 2822594"/>
              <a:gd name="connsiteY4" fmla="*/ 732537 h 3206529"/>
              <a:gd name="connsiteX5" fmla="*/ 1370830 w 2822594"/>
              <a:gd name="connsiteY5" fmla="*/ 1450719 h 3206529"/>
              <a:gd name="connsiteX6" fmla="*/ 2441648 w 2822594"/>
              <a:gd name="connsiteY6" fmla="*/ 1259671 h 3206529"/>
              <a:gd name="connsiteX7" fmla="*/ 2136623 w 2822594"/>
              <a:gd name="connsiteY7" fmla="*/ 1919193 h 3206529"/>
              <a:gd name="connsiteX8" fmla="*/ 1484634 w 2822594"/>
              <a:gd name="connsiteY8" fmla="*/ 2070917 h 3206529"/>
              <a:gd name="connsiteX9" fmla="*/ 1254781 w 2822594"/>
              <a:gd name="connsiteY9" fmla="*/ 2068437 h 3206529"/>
              <a:gd name="connsiteX10" fmla="*/ 1095643 w 2822594"/>
              <a:gd name="connsiteY10" fmla="*/ 3206529 h 3206529"/>
              <a:gd name="connsiteX11" fmla="*/ 243539 w 2822594"/>
              <a:gd name="connsiteY11" fmla="*/ 2954862 h 3206529"/>
              <a:gd name="connsiteX12" fmla="*/ 461420 w 2822594"/>
              <a:gd name="connsiteY12" fmla="*/ 2100983 h 3206529"/>
              <a:gd name="connsiteX13" fmla="*/ 10577 w 2822594"/>
              <a:gd name="connsiteY13" fmla="*/ 2242019 h 3206529"/>
              <a:gd name="connsiteX14" fmla="*/ 277731 w 2822594"/>
              <a:gd name="connsiteY14" fmla="*/ 1626042 h 3206529"/>
              <a:gd name="connsiteX15" fmla="*/ 577943 w 2822594"/>
              <a:gd name="connsiteY15" fmla="*/ 1455678 h 3206529"/>
              <a:gd name="connsiteX16" fmla="*/ 728834 w 2822594"/>
              <a:gd name="connsiteY16" fmla="*/ 750721 h 3206529"/>
              <a:gd name="connsiteX17" fmla="*/ 0 w 2822594"/>
              <a:gd name="connsiteY17" fmla="*/ 1180793 h 3206529"/>
              <a:gd name="connsiteX18" fmla="*/ 381226 w 2822594"/>
              <a:gd name="connsiteY18" fmla="*/ 228181 h 3206529"/>
              <a:gd name="connsiteX19" fmla="*/ 1294723 w 2822594"/>
              <a:gd name="connsiteY19" fmla="*/ 102320 h 3206529"/>
              <a:gd name="connsiteX20" fmla="*/ 1803671 w 2822594"/>
              <a:gd name="connsiteY20" fmla="*/ 105627 h 3206529"/>
              <a:gd name="connsiteX21" fmla="*/ 2462087 w 2822594"/>
              <a:gd name="connsiteY21" fmla="*/ 54878 h 3206529"/>
              <a:gd name="connsiteX0" fmla="*/ 2462087 w 2819920"/>
              <a:gd name="connsiteY0" fmla="*/ 84527 h 3236178"/>
              <a:gd name="connsiteX1" fmla="*/ 2815218 w 2819920"/>
              <a:gd name="connsiteY1" fmla="*/ 0 h 3236178"/>
              <a:gd name="connsiteX2" fmla="*/ 2629066 w 2819920"/>
              <a:gd name="connsiteY2" fmla="*/ 617574 h 3236178"/>
              <a:gd name="connsiteX3" fmla="*/ 2131388 w 2819920"/>
              <a:gd name="connsiteY3" fmla="*/ 754946 h 3236178"/>
              <a:gd name="connsiteX4" fmla="*/ 1511469 w 2819920"/>
              <a:gd name="connsiteY4" fmla="*/ 762186 h 3236178"/>
              <a:gd name="connsiteX5" fmla="*/ 1370830 w 2819920"/>
              <a:gd name="connsiteY5" fmla="*/ 1480368 h 3236178"/>
              <a:gd name="connsiteX6" fmla="*/ 2441648 w 2819920"/>
              <a:gd name="connsiteY6" fmla="*/ 1289320 h 3236178"/>
              <a:gd name="connsiteX7" fmla="*/ 2136623 w 2819920"/>
              <a:gd name="connsiteY7" fmla="*/ 1948842 h 3236178"/>
              <a:gd name="connsiteX8" fmla="*/ 1484634 w 2819920"/>
              <a:gd name="connsiteY8" fmla="*/ 2100566 h 3236178"/>
              <a:gd name="connsiteX9" fmla="*/ 1254781 w 2819920"/>
              <a:gd name="connsiteY9" fmla="*/ 2098086 h 3236178"/>
              <a:gd name="connsiteX10" fmla="*/ 1095643 w 2819920"/>
              <a:gd name="connsiteY10" fmla="*/ 3236178 h 3236178"/>
              <a:gd name="connsiteX11" fmla="*/ 243539 w 2819920"/>
              <a:gd name="connsiteY11" fmla="*/ 2984511 h 3236178"/>
              <a:gd name="connsiteX12" fmla="*/ 461420 w 2819920"/>
              <a:gd name="connsiteY12" fmla="*/ 2130632 h 3236178"/>
              <a:gd name="connsiteX13" fmla="*/ 10577 w 2819920"/>
              <a:gd name="connsiteY13" fmla="*/ 2271668 h 3236178"/>
              <a:gd name="connsiteX14" fmla="*/ 277731 w 2819920"/>
              <a:gd name="connsiteY14" fmla="*/ 1655691 h 3236178"/>
              <a:gd name="connsiteX15" fmla="*/ 577943 w 2819920"/>
              <a:gd name="connsiteY15" fmla="*/ 1485327 h 3236178"/>
              <a:gd name="connsiteX16" fmla="*/ 728834 w 2819920"/>
              <a:gd name="connsiteY16" fmla="*/ 780370 h 3236178"/>
              <a:gd name="connsiteX17" fmla="*/ 0 w 2819920"/>
              <a:gd name="connsiteY17" fmla="*/ 1210442 h 3236178"/>
              <a:gd name="connsiteX18" fmla="*/ 381226 w 2819920"/>
              <a:gd name="connsiteY18" fmla="*/ 257830 h 3236178"/>
              <a:gd name="connsiteX19" fmla="*/ 1294723 w 2819920"/>
              <a:gd name="connsiteY19" fmla="*/ 131969 h 3236178"/>
              <a:gd name="connsiteX20" fmla="*/ 1803671 w 2819920"/>
              <a:gd name="connsiteY20" fmla="*/ 135276 h 3236178"/>
              <a:gd name="connsiteX21" fmla="*/ 2462087 w 2819920"/>
              <a:gd name="connsiteY21" fmla="*/ 84527 h 3236178"/>
              <a:gd name="connsiteX0" fmla="*/ 2462087 w 2821415"/>
              <a:gd name="connsiteY0" fmla="*/ 84527 h 3236178"/>
              <a:gd name="connsiteX1" fmla="*/ 2815218 w 2821415"/>
              <a:gd name="connsiteY1" fmla="*/ 0 h 3236178"/>
              <a:gd name="connsiteX2" fmla="*/ 2629066 w 2821415"/>
              <a:gd name="connsiteY2" fmla="*/ 617574 h 3236178"/>
              <a:gd name="connsiteX3" fmla="*/ 2131388 w 2821415"/>
              <a:gd name="connsiteY3" fmla="*/ 754946 h 3236178"/>
              <a:gd name="connsiteX4" fmla="*/ 1511469 w 2821415"/>
              <a:gd name="connsiteY4" fmla="*/ 762186 h 3236178"/>
              <a:gd name="connsiteX5" fmla="*/ 1370830 w 2821415"/>
              <a:gd name="connsiteY5" fmla="*/ 1480368 h 3236178"/>
              <a:gd name="connsiteX6" fmla="*/ 2441648 w 2821415"/>
              <a:gd name="connsiteY6" fmla="*/ 1289320 h 3236178"/>
              <a:gd name="connsiteX7" fmla="*/ 2136623 w 2821415"/>
              <a:gd name="connsiteY7" fmla="*/ 1948842 h 3236178"/>
              <a:gd name="connsiteX8" fmla="*/ 1484634 w 2821415"/>
              <a:gd name="connsiteY8" fmla="*/ 2100566 h 3236178"/>
              <a:gd name="connsiteX9" fmla="*/ 1254781 w 2821415"/>
              <a:gd name="connsiteY9" fmla="*/ 2098086 h 3236178"/>
              <a:gd name="connsiteX10" fmla="*/ 1095643 w 2821415"/>
              <a:gd name="connsiteY10" fmla="*/ 3236178 h 3236178"/>
              <a:gd name="connsiteX11" fmla="*/ 243539 w 2821415"/>
              <a:gd name="connsiteY11" fmla="*/ 2984511 h 3236178"/>
              <a:gd name="connsiteX12" fmla="*/ 461420 w 2821415"/>
              <a:gd name="connsiteY12" fmla="*/ 2130632 h 3236178"/>
              <a:gd name="connsiteX13" fmla="*/ 10577 w 2821415"/>
              <a:gd name="connsiteY13" fmla="*/ 2271668 h 3236178"/>
              <a:gd name="connsiteX14" fmla="*/ 277731 w 2821415"/>
              <a:gd name="connsiteY14" fmla="*/ 1655691 h 3236178"/>
              <a:gd name="connsiteX15" fmla="*/ 577943 w 2821415"/>
              <a:gd name="connsiteY15" fmla="*/ 1485327 h 3236178"/>
              <a:gd name="connsiteX16" fmla="*/ 728834 w 2821415"/>
              <a:gd name="connsiteY16" fmla="*/ 780370 h 3236178"/>
              <a:gd name="connsiteX17" fmla="*/ 0 w 2821415"/>
              <a:gd name="connsiteY17" fmla="*/ 1210442 h 3236178"/>
              <a:gd name="connsiteX18" fmla="*/ 381226 w 2821415"/>
              <a:gd name="connsiteY18" fmla="*/ 257830 h 3236178"/>
              <a:gd name="connsiteX19" fmla="*/ 1294723 w 2821415"/>
              <a:gd name="connsiteY19" fmla="*/ 131969 h 3236178"/>
              <a:gd name="connsiteX20" fmla="*/ 1803671 w 2821415"/>
              <a:gd name="connsiteY20" fmla="*/ 135276 h 3236178"/>
              <a:gd name="connsiteX21" fmla="*/ 2462087 w 2821415"/>
              <a:gd name="connsiteY21" fmla="*/ 84527 h 3236178"/>
              <a:gd name="connsiteX0" fmla="*/ 2462087 w 2919686"/>
              <a:gd name="connsiteY0" fmla="*/ 33699 h 3185350"/>
              <a:gd name="connsiteX1" fmla="*/ 2916874 w 2919686"/>
              <a:gd name="connsiteY1" fmla="*/ 0 h 3185350"/>
              <a:gd name="connsiteX2" fmla="*/ 2629066 w 2919686"/>
              <a:gd name="connsiteY2" fmla="*/ 566746 h 3185350"/>
              <a:gd name="connsiteX3" fmla="*/ 2131388 w 2919686"/>
              <a:gd name="connsiteY3" fmla="*/ 704118 h 3185350"/>
              <a:gd name="connsiteX4" fmla="*/ 1511469 w 2919686"/>
              <a:gd name="connsiteY4" fmla="*/ 711358 h 3185350"/>
              <a:gd name="connsiteX5" fmla="*/ 1370830 w 2919686"/>
              <a:gd name="connsiteY5" fmla="*/ 1429540 h 3185350"/>
              <a:gd name="connsiteX6" fmla="*/ 2441648 w 2919686"/>
              <a:gd name="connsiteY6" fmla="*/ 1238492 h 3185350"/>
              <a:gd name="connsiteX7" fmla="*/ 2136623 w 2919686"/>
              <a:gd name="connsiteY7" fmla="*/ 1898014 h 3185350"/>
              <a:gd name="connsiteX8" fmla="*/ 1484634 w 2919686"/>
              <a:gd name="connsiteY8" fmla="*/ 2049738 h 3185350"/>
              <a:gd name="connsiteX9" fmla="*/ 1254781 w 2919686"/>
              <a:gd name="connsiteY9" fmla="*/ 2047258 h 3185350"/>
              <a:gd name="connsiteX10" fmla="*/ 1095643 w 2919686"/>
              <a:gd name="connsiteY10" fmla="*/ 3185350 h 3185350"/>
              <a:gd name="connsiteX11" fmla="*/ 243539 w 2919686"/>
              <a:gd name="connsiteY11" fmla="*/ 2933683 h 3185350"/>
              <a:gd name="connsiteX12" fmla="*/ 461420 w 2919686"/>
              <a:gd name="connsiteY12" fmla="*/ 2079804 h 3185350"/>
              <a:gd name="connsiteX13" fmla="*/ 10577 w 2919686"/>
              <a:gd name="connsiteY13" fmla="*/ 2220840 h 3185350"/>
              <a:gd name="connsiteX14" fmla="*/ 277731 w 2919686"/>
              <a:gd name="connsiteY14" fmla="*/ 1604863 h 3185350"/>
              <a:gd name="connsiteX15" fmla="*/ 577943 w 2919686"/>
              <a:gd name="connsiteY15" fmla="*/ 1434499 h 3185350"/>
              <a:gd name="connsiteX16" fmla="*/ 728834 w 2919686"/>
              <a:gd name="connsiteY16" fmla="*/ 729542 h 3185350"/>
              <a:gd name="connsiteX17" fmla="*/ 0 w 2919686"/>
              <a:gd name="connsiteY17" fmla="*/ 1159614 h 3185350"/>
              <a:gd name="connsiteX18" fmla="*/ 381226 w 2919686"/>
              <a:gd name="connsiteY18" fmla="*/ 207002 h 3185350"/>
              <a:gd name="connsiteX19" fmla="*/ 1294723 w 2919686"/>
              <a:gd name="connsiteY19" fmla="*/ 81141 h 3185350"/>
              <a:gd name="connsiteX20" fmla="*/ 1803671 w 2919686"/>
              <a:gd name="connsiteY20" fmla="*/ 84448 h 3185350"/>
              <a:gd name="connsiteX21" fmla="*/ 2462087 w 2919686"/>
              <a:gd name="connsiteY21" fmla="*/ 33699 h 3185350"/>
              <a:gd name="connsiteX0" fmla="*/ 2462087 w 2963315"/>
              <a:gd name="connsiteY0" fmla="*/ 142131 h 3293782"/>
              <a:gd name="connsiteX1" fmla="*/ 2960924 w 2963315"/>
              <a:gd name="connsiteY1" fmla="*/ 0 h 3293782"/>
              <a:gd name="connsiteX2" fmla="*/ 2629066 w 2963315"/>
              <a:gd name="connsiteY2" fmla="*/ 675178 h 3293782"/>
              <a:gd name="connsiteX3" fmla="*/ 2131388 w 2963315"/>
              <a:gd name="connsiteY3" fmla="*/ 812550 h 3293782"/>
              <a:gd name="connsiteX4" fmla="*/ 1511469 w 2963315"/>
              <a:gd name="connsiteY4" fmla="*/ 819790 h 3293782"/>
              <a:gd name="connsiteX5" fmla="*/ 1370830 w 2963315"/>
              <a:gd name="connsiteY5" fmla="*/ 1537972 h 3293782"/>
              <a:gd name="connsiteX6" fmla="*/ 2441648 w 2963315"/>
              <a:gd name="connsiteY6" fmla="*/ 1346924 h 3293782"/>
              <a:gd name="connsiteX7" fmla="*/ 2136623 w 2963315"/>
              <a:gd name="connsiteY7" fmla="*/ 2006446 h 3293782"/>
              <a:gd name="connsiteX8" fmla="*/ 1484634 w 2963315"/>
              <a:gd name="connsiteY8" fmla="*/ 2158170 h 3293782"/>
              <a:gd name="connsiteX9" fmla="*/ 1254781 w 2963315"/>
              <a:gd name="connsiteY9" fmla="*/ 2155690 h 3293782"/>
              <a:gd name="connsiteX10" fmla="*/ 1095643 w 2963315"/>
              <a:gd name="connsiteY10" fmla="*/ 3293782 h 3293782"/>
              <a:gd name="connsiteX11" fmla="*/ 243539 w 2963315"/>
              <a:gd name="connsiteY11" fmla="*/ 3042115 h 3293782"/>
              <a:gd name="connsiteX12" fmla="*/ 461420 w 2963315"/>
              <a:gd name="connsiteY12" fmla="*/ 2188236 h 3293782"/>
              <a:gd name="connsiteX13" fmla="*/ 10577 w 2963315"/>
              <a:gd name="connsiteY13" fmla="*/ 2329272 h 3293782"/>
              <a:gd name="connsiteX14" fmla="*/ 277731 w 2963315"/>
              <a:gd name="connsiteY14" fmla="*/ 1713295 h 3293782"/>
              <a:gd name="connsiteX15" fmla="*/ 577943 w 2963315"/>
              <a:gd name="connsiteY15" fmla="*/ 1542931 h 3293782"/>
              <a:gd name="connsiteX16" fmla="*/ 728834 w 2963315"/>
              <a:gd name="connsiteY16" fmla="*/ 837974 h 3293782"/>
              <a:gd name="connsiteX17" fmla="*/ 0 w 2963315"/>
              <a:gd name="connsiteY17" fmla="*/ 1268046 h 3293782"/>
              <a:gd name="connsiteX18" fmla="*/ 381226 w 2963315"/>
              <a:gd name="connsiteY18" fmla="*/ 315434 h 3293782"/>
              <a:gd name="connsiteX19" fmla="*/ 1294723 w 2963315"/>
              <a:gd name="connsiteY19" fmla="*/ 189573 h 3293782"/>
              <a:gd name="connsiteX20" fmla="*/ 1803671 w 2963315"/>
              <a:gd name="connsiteY20" fmla="*/ 192880 h 3293782"/>
              <a:gd name="connsiteX21" fmla="*/ 2462087 w 2963315"/>
              <a:gd name="connsiteY21" fmla="*/ 142131 h 3293782"/>
              <a:gd name="connsiteX0" fmla="*/ 2462087 w 2960924"/>
              <a:gd name="connsiteY0" fmla="*/ 142131 h 3293782"/>
              <a:gd name="connsiteX1" fmla="*/ 2960924 w 2960924"/>
              <a:gd name="connsiteY1" fmla="*/ 0 h 3293782"/>
              <a:gd name="connsiteX2" fmla="*/ 2629066 w 2960924"/>
              <a:gd name="connsiteY2" fmla="*/ 675178 h 3293782"/>
              <a:gd name="connsiteX3" fmla="*/ 2131388 w 2960924"/>
              <a:gd name="connsiteY3" fmla="*/ 812550 h 3293782"/>
              <a:gd name="connsiteX4" fmla="*/ 1511469 w 2960924"/>
              <a:gd name="connsiteY4" fmla="*/ 819790 h 3293782"/>
              <a:gd name="connsiteX5" fmla="*/ 1370830 w 2960924"/>
              <a:gd name="connsiteY5" fmla="*/ 1537972 h 3293782"/>
              <a:gd name="connsiteX6" fmla="*/ 2441648 w 2960924"/>
              <a:gd name="connsiteY6" fmla="*/ 1346924 h 3293782"/>
              <a:gd name="connsiteX7" fmla="*/ 2136623 w 2960924"/>
              <a:gd name="connsiteY7" fmla="*/ 2006446 h 3293782"/>
              <a:gd name="connsiteX8" fmla="*/ 1484634 w 2960924"/>
              <a:gd name="connsiteY8" fmla="*/ 2158170 h 3293782"/>
              <a:gd name="connsiteX9" fmla="*/ 1254781 w 2960924"/>
              <a:gd name="connsiteY9" fmla="*/ 2155690 h 3293782"/>
              <a:gd name="connsiteX10" fmla="*/ 1095643 w 2960924"/>
              <a:gd name="connsiteY10" fmla="*/ 3293782 h 3293782"/>
              <a:gd name="connsiteX11" fmla="*/ 243539 w 2960924"/>
              <a:gd name="connsiteY11" fmla="*/ 3042115 h 3293782"/>
              <a:gd name="connsiteX12" fmla="*/ 461420 w 2960924"/>
              <a:gd name="connsiteY12" fmla="*/ 2188236 h 3293782"/>
              <a:gd name="connsiteX13" fmla="*/ 10577 w 2960924"/>
              <a:gd name="connsiteY13" fmla="*/ 2329272 h 3293782"/>
              <a:gd name="connsiteX14" fmla="*/ 277731 w 2960924"/>
              <a:gd name="connsiteY14" fmla="*/ 1713295 h 3293782"/>
              <a:gd name="connsiteX15" fmla="*/ 577943 w 2960924"/>
              <a:gd name="connsiteY15" fmla="*/ 1542931 h 3293782"/>
              <a:gd name="connsiteX16" fmla="*/ 728834 w 2960924"/>
              <a:gd name="connsiteY16" fmla="*/ 837974 h 3293782"/>
              <a:gd name="connsiteX17" fmla="*/ 0 w 2960924"/>
              <a:gd name="connsiteY17" fmla="*/ 1268046 h 3293782"/>
              <a:gd name="connsiteX18" fmla="*/ 381226 w 2960924"/>
              <a:gd name="connsiteY18" fmla="*/ 315434 h 3293782"/>
              <a:gd name="connsiteX19" fmla="*/ 1294723 w 2960924"/>
              <a:gd name="connsiteY19" fmla="*/ 189573 h 3293782"/>
              <a:gd name="connsiteX20" fmla="*/ 1803671 w 2960924"/>
              <a:gd name="connsiteY20" fmla="*/ 192880 h 3293782"/>
              <a:gd name="connsiteX21" fmla="*/ 2462087 w 2960924"/>
              <a:gd name="connsiteY21" fmla="*/ 142131 h 3293782"/>
              <a:gd name="connsiteX0" fmla="*/ 2462087 w 2906708"/>
              <a:gd name="connsiteY0" fmla="*/ 70973 h 3222624"/>
              <a:gd name="connsiteX1" fmla="*/ 2906708 w 2906708"/>
              <a:gd name="connsiteY1" fmla="*/ 0 h 3222624"/>
              <a:gd name="connsiteX2" fmla="*/ 2629066 w 2906708"/>
              <a:gd name="connsiteY2" fmla="*/ 604020 h 3222624"/>
              <a:gd name="connsiteX3" fmla="*/ 2131388 w 2906708"/>
              <a:gd name="connsiteY3" fmla="*/ 741392 h 3222624"/>
              <a:gd name="connsiteX4" fmla="*/ 1511469 w 2906708"/>
              <a:gd name="connsiteY4" fmla="*/ 748632 h 3222624"/>
              <a:gd name="connsiteX5" fmla="*/ 1370830 w 2906708"/>
              <a:gd name="connsiteY5" fmla="*/ 1466814 h 3222624"/>
              <a:gd name="connsiteX6" fmla="*/ 2441648 w 2906708"/>
              <a:gd name="connsiteY6" fmla="*/ 1275766 h 3222624"/>
              <a:gd name="connsiteX7" fmla="*/ 2136623 w 2906708"/>
              <a:gd name="connsiteY7" fmla="*/ 1935288 h 3222624"/>
              <a:gd name="connsiteX8" fmla="*/ 1484634 w 2906708"/>
              <a:gd name="connsiteY8" fmla="*/ 2087012 h 3222624"/>
              <a:gd name="connsiteX9" fmla="*/ 1254781 w 2906708"/>
              <a:gd name="connsiteY9" fmla="*/ 2084532 h 3222624"/>
              <a:gd name="connsiteX10" fmla="*/ 1095643 w 2906708"/>
              <a:gd name="connsiteY10" fmla="*/ 3222624 h 3222624"/>
              <a:gd name="connsiteX11" fmla="*/ 243539 w 2906708"/>
              <a:gd name="connsiteY11" fmla="*/ 2970957 h 3222624"/>
              <a:gd name="connsiteX12" fmla="*/ 461420 w 2906708"/>
              <a:gd name="connsiteY12" fmla="*/ 2117078 h 3222624"/>
              <a:gd name="connsiteX13" fmla="*/ 10577 w 2906708"/>
              <a:gd name="connsiteY13" fmla="*/ 2258114 h 3222624"/>
              <a:gd name="connsiteX14" fmla="*/ 277731 w 2906708"/>
              <a:gd name="connsiteY14" fmla="*/ 1642137 h 3222624"/>
              <a:gd name="connsiteX15" fmla="*/ 577943 w 2906708"/>
              <a:gd name="connsiteY15" fmla="*/ 1471773 h 3222624"/>
              <a:gd name="connsiteX16" fmla="*/ 728834 w 2906708"/>
              <a:gd name="connsiteY16" fmla="*/ 766816 h 3222624"/>
              <a:gd name="connsiteX17" fmla="*/ 0 w 2906708"/>
              <a:gd name="connsiteY17" fmla="*/ 1196888 h 3222624"/>
              <a:gd name="connsiteX18" fmla="*/ 381226 w 2906708"/>
              <a:gd name="connsiteY18" fmla="*/ 244276 h 3222624"/>
              <a:gd name="connsiteX19" fmla="*/ 1294723 w 2906708"/>
              <a:gd name="connsiteY19" fmla="*/ 118415 h 3222624"/>
              <a:gd name="connsiteX20" fmla="*/ 1803671 w 2906708"/>
              <a:gd name="connsiteY20" fmla="*/ 121722 h 3222624"/>
              <a:gd name="connsiteX21" fmla="*/ 2462087 w 2906708"/>
              <a:gd name="connsiteY21" fmla="*/ 70973 h 3222624"/>
              <a:gd name="connsiteX0" fmla="*/ 2462087 w 2906708"/>
              <a:gd name="connsiteY0" fmla="*/ 70973 h 3222624"/>
              <a:gd name="connsiteX1" fmla="*/ 2906708 w 2906708"/>
              <a:gd name="connsiteY1" fmla="*/ 0 h 3222624"/>
              <a:gd name="connsiteX2" fmla="*/ 2629066 w 2906708"/>
              <a:gd name="connsiteY2" fmla="*/ 604020 h 3222624"/>
              <a:gd name="connsiteX3" fmla="*/ 2131388 w 2906708"/>
              <a:gd name="connsiteY3" fmla="*/ 741392 h 3222624"/>
              <a:gd name="connsiteX4" fmla="*/ 1511469 w 2906708"/>
              <a:gd name="connsiteY4" fmla="*/ 748632 h 3222624"/>
              <a:gd name="connsiteX5" fmla="*/ 1370830 w 2906708"/>
              <a:gd name="connsiteY5" fmla="*/ 1466814 h 3222624"/>
              <a:gd name="connsiteX6" fmla="*/ 2441648 w 2906708"/>
              <a:gd name="connsiteY6" fmla="*/ 1275766 h 3222624"/>
              <a:gd name="connsiteX7" fmla="*/ 2136623 w 2906708"/>
              <a:gd name="connsiteY7" fmla="*/ 1935288 h 3222624"/>
              <a:gd name="connsiteX8" fmla="*/ 1484634 w 2906708"/>
              <a:gd name="connsiteY8" fmla="*/ 2087012 h 3222624"/>
              <a:gd name="connsiteX9" fmla="*/ 1254781 w 2906708"/>
              <a:gd name="connsiteY9" fmla="*/ 2084532 h 3222624"/>
              <a:gd name="connsiteX10" fmla="*/ 1095643 w 2906708"/>
              <a:gd name="connsiteY10" fmla="*/ 3222624 h 3222624"/>
              <a:gd name="connsiteX11" fmla="*/ 243539 w 2906708"/>
              <a:gd name="connsiteY11" fmla="*/ 2970957 h 3222624"/>
              <a:gd name="connsiteX12" fmla="*/ 461420 w 2906708"/>
              <a:gd name="connsiteY12" fmla="*/ 2117078 h 3222624"/>
              <a:gd name="connsiteX13" fmla="*/ 10577 w 2906708"/>
              <a:gd name="connsiteY13" fmla="*/ 2258114 h 3222624"/>
              <a:gd name="connsiteX14" fmla="*/ 277731 w 2906708"/>
              <a:gd name="connsiteY14" fmla="*/ 1642137 h 3222624"/>
              <a:gd name="connsiteX15" fmla="*/ 577943 w 2906708"/>
              <a:gd name="connsiteY15" fmla="*/ 1471773 h 3222624"/>
              <a:gd name="connsiteX16" fmla="*/ 728834 w 2906708"/>
              <a:gd name="connsiteY16" fmla="*/ 766816 h 3222624"/>
              <a:gd name="connsiteX17" fmla="*/ 0 w 2906708"/>
              <a:gd name="connsiteY17" fmla="*/ 1196888 h 3222624"/>
              <a:gd name="connsiteX18" fmla="*/ 381226 w 2906708"/>
              <a:gd name="connsiteY18" fmla="*/ 244276 h 3222624"/>
              <a:gd name="connsiteX19" fmla="*/ 1294723 w 2906708"/>
              <a:gd name="connsiteY19" fmla="*/ 118415 h 3222624"/>
              <a:gd name="connsiteX20" fmla="*/ 1803671 w 2906708"/>
              <a:gd name="connsiteY20" fmla="*/ 121722 h 3222624"/>
              <a:gd name="connsiteX21" fmla="*/ 2462087 w 2906708"/>
              <a:gd name="connsiteY21" fmla="*/ 70973 h 3222624"/>
              <a:gd name="connsiteX0" fmla="*/ 1803671 w 2943244"/>
              <a:gd name="connsiteY0" fmla="*/ 142070 h 3242972"/>
              <a:gd name="connsiteX1" fmla="*/ 2906708 w 2943244"/>
              <a:gd name="connsiteY1" fmla="*/ 20348 h 3242972"/>
              <a:gd name="connsiteX2" fmla="*/ 2629066 w 2943244"/>
              <a:gd name="connsiteY2" fmla="*/ 624368 h 3242972"/>
              <a:gd name="connsiteX3" fmla="*/ 2131388 w 2943244"/>
              <a:gd name="connsiteY3" fmla="*/ 761740 h 3242972"/>
              <a:gd name="connsiteX4" fmla="*/ 1511469 w 2943244"/>
              <a:gd name="connsiteY4" fmla="*/ 768980 h 3242972"/>
              <a:gd name="connsiteX5" fmla="*/ 1370830 w 2943244"/>
              <a:gd name="connsiteY5" fmla="*/ 1487162 h 3242972"/>
              <a:gd name="connsiteX6" fmla="*/ 2441648 w 2943244"/>
              <a:gd name="connsiteY6" fmla="*/ 1296114 h 3242972"/>
              <a:gd name="connsiteX7" fmla="*/ 2136623 w 2943244"/>
              <a:gd name="connsiteY7" fmla="*/ 1955636 h 3242972"/>
              <a:gd name="connsiteX8" fmla="*/ 1484634 w 2943244"/>
              <a:gd name="connsiteY8" fmla="*/ 2107360 h 3242972"/>
              <a:gd name="connsiteX9" fmla="*/ 1254781 w 2943244"/>
              <a:gd name="connsiteY9" fmla="*/ 2104880 h 3242972"/>
              <a:gd name="connsiteX10" fmla="*/ 1095643 w 2943244"/>
              <a:gd name="connsiteY10" fmla="*/ 3242972 h 3242972"/>
              <a:gd name="connsiteX11" fmla="*/ 243539 w 2943244"/>
              <a:gd name="connsiteY11" fmla="*/ 2991305 h 3242972"/>
              <a:gd name="connsiteX12" fmla="*/ 461420 w 2943244"/>
              <a:gd name="connsiteY12" fmla="*/ 2137426 h 3242972"/>
              <a:gd name="connsiteX13" fmla="*/ 10577 w 2943244"/>
              <a:gd name="connsiteY13" fmla="*/ 2278462 h 3242972"/>
              <a:gd name="connsiteX14" fmla="*/ 277731 w 2943244"/>
              <a:gd name="connsiteY14" fmla="*/ 1662485 h 3242972"/>
              <a:gd name="connsiteX15" fmla="*/ 577943 w 2943244"/>
              <a:gd name="connsiteY15" fmla="*/ 1492121 h 3242972"/>
              <a:gd name="connsiteX16" fmla="*/ 728834 w 2943244"/>
              <a:gd name="connsiteY16" fmla="*/ 787164 h 3242972"/>
              <a:gd name="connsiteX17" fmla="*/ 0 w 2943244"/>
              <a:gd name="connsiteY17" fmla="*/ 1217236 h 3242972"/>
              <a:gd name="connsiteX18" fmla="*/ 381226 w 2943244"/>
              <a:gd name="connsiteY18" fmla="*/ 264624 h 3242972"/>
              <a:gd name="connsiteX19" fmla="*/ 1294723 w 2943244"/>
              <a:gd name="connsiteY19" fmla="*/ 138763 h 3242972"/>
              <a:gd name="connsiteX20" fmla="*/ 1803671 w 2943244"/>
              <a:gd name="connsiteY20" fmla="*/ 142070 h 3242972"/>
              <a:gd name="connsiteX0" fmla="*/ 1803671 w 2943244"/>
              <a:gd name="connsiteY0" fmla="*/ 121722 h 3222624"/>
              <a:gd name="connsiteX1" fmla="*/ 2906708 w 2943244"/>
              <a:gd name="connsiteY1" fmla="*/ 0 h 3222624"/>
              <a:gd name="connsiteX2" fmla="*/ 2629066 w 2943244"/>
              <a:gd name="connsiteY2" fmla="*/ 604020 h 3222624"/>
              <a:gd name="connsiteX3" fmla="*/ 2131388 w 2943244"/>
              <a:gd name="connsiteY3" fmla="*/ 741392 h 3222624"/>
              <a:gd name="connsiteX4" fmla="*/ 1511469 w 2943244"/>
              <a:gd name="connsiteY4" fmla="*/ 748632 h 3222624"/>
              <a:gd name="connsiteX5" fmla="*/ 1370830 w 2943244"/>
              <a:gd name="connsiteY5" fmla="*/ 1466814 h 3222624"/>
              <a:gd name="connsiteX6" fmla="*/ 2441648 w 2943244"/>
              <a:gd name="connsiteY6" fmla="*/ 1275766 h 3222624"/>
              <a:gd name="connsiteX7" fmla="*/ 2136623 w 2943244"/>
              <a:gd name="connsiteY7" fmla="*/ 1935288 h 3222624"/>
              <a:gd name="connsiteX8" fmla="*/ 1484634 w 2943244"/>
              <a:gd name="connsiteY8" fmla="*/ 2087012 h 3222624"/>
              <a:gd name="connsiteX9" fmla="*/ 1254781 w 2943244"/>
              <a:gd name="connsiteY9" fmla="*/ 2084532 h 3222624"/>
              <a:gd name="connsiteX10" fmla="*/ 1095643 w 2943244"/>
              <a:gd name="connsiteY10" fmla="*/ 3222624 h 3222624"/>
              <a:gd name="connsiteX11" fmla="*/ 243539 w 2943244"/>
              <a:gd name="connsiteY11" fmla="*/ 2970957 h 3222624"/>
              <a:gd name="connsiteX12" fmla="*/ 461420 w 2943244"/>
              <a:gd name="connsiteY12" fmla="*/ 2117078 h 3222624"/>
              <a:gd name="connsiteX13" fmla="*/ 10577 w 2943244"/>
              <a:gd name="connsiteY13" fmla="*/ 2258114 h 3222624"/>
              <a:gd name="connsiteX14" fmla="*/ 277731 w 2943244"/>
              <a:gd name="connsiteY14" fmla="*/ 1642137 h 3222624"/>
              <a:gd name="connsiteX15" fmla="*/ 577943 w 2943244"/>
              <a:gd name="connsiteY15" fmla="*/ 1471773 h 3222624"/>
              <a:gd name="connsiteX16" fmla="*/ 728834 w 2943244"/>
              <a:gd name="connsiteY16" fmla="*/ 766816 h 3222624"/>
              <a:gd name="connsiteX17" fmla="*/ 0 w 2943244"/>
              <a:gd name="connsiteY17" fmla="*/ 1196888 h 3222624"/>
              <a:gd name="connsiteX18" fmla="*/ 381226 w 2943244"/>
              <a:gd name="connsiteY18" fmla="*/ 244276 h 3222624"/>
              <a:gd name="connsiteX19" fmla="*/ 1294723 w 2943244"/>
              <a:gd name="connsiteY19" fmla="*/ 118415 h 3222624"/>
              <a:gd name="connsiteX20" fmla="*/ 1803671 w 2943244"/>
              <a:gd name="connsiteY20" fmla="*/ 121722 h 3222624"/>
              <a:gd name="connsiteX0" fmla="*/ 1803671 w 2943244"/>
              <a:gd name="connsiteY0" fmla="*/ 140496 h 3241398"/>
              <a:gd name="connsiteX1" fmla="*/ 2906708 w 2943244"/>
              <a:gd name="connsiteY1" fmla="*/ 18774 h 3241398"/>
              <a:gd name="connsiteX2" fmla="*/ 2629066 w 2943244"/>
              <a:gd name="connsiteY2" fmla="*/ 622794 h 3241398"/>
              <a:gd name="connsiteX3" fmla="*/ 2131388 w 2943244"/>
              <a:gd name="connsiteY3" fmla="*/ 760166 h 3241398"/>
              <a:gd name="connsiteX4" fmla="*/ 1511469 w 2943244"/>
              <a:gd name="connsiteY4" fmla="*/ 767406 h 3241398"/>
              <a:gd name="connsiteX5" fmla="*/ 1370830 w 2943244"/>
              <a:gd name="connsiteY5" fmla="*/ 1485588 h 3241398"/>
              <a:gd name="connsiteX6" fmla="*/ 2441648 w 2943244"/>
              <a:gd name="connsiteY6" fmla="*/ 1294540 h 3241398"/>
              <a:gd name="connsiteX7" fmla="*/ 2136623 w 2943244"/>
              <a:gd name="connsiteY7" fmla="*/ 1954062 h 3241398"/>
              <a:gd name="connsiteX8" fmla="*/ 1484634 w 2943244"/>
              <a:gd name="connsiteY8" fmla="*/ 2105786 h 3241398"/>
              <a:gd name="connsiteX9" fmla="*/ 1254781 w 2943244"/>
              <a:gd name="connsiteY9" fmla="*/ 2103306 h 3241398"/>
              <a:gd name="connsiteX10" fmla="*/ 1095643 w 2943244"/>
              <a:gd name="connsiteY10" fmla="*/ 3241398 h 3241398"/>
              <a:gd name="connsiteX11" fmla="*/ 243539 w 2943244"/>
              <a:gd name="connsiteY11" fmla="*/ 2989731 h 3241398"/>
              <a:gd name="connsiteX12" fmla="*/ 461420 w 2943244"/>
              <a:gd name="connsiteY12" fmla="*/ 2135852 h 3241398"/>
              <a:gd name="connsiteX13" fmla="*/ 10577 w 2943244"/>
              <a:gd name="connsiteY13" fmla="*/ 2276888 h 3241398"/>
              <a:gd name="connsiteX14" fmla="*/ 277731 w 2943244"/>
              <a:gd name="connsiteY14" fmla="*/ 1660911 h 3241398"/>
              <a:gd name="connsiteX15" fmla="*/ 577943 w 2943244"/>
              <a:gd name="connsiteY15" fmla="*/ 1490547 h 3241398"/>
              <a:gd name="connsiteX16" fmla="*/ 728834 w 2943244"/>
              <a:gd name="connsiteY16" fmla="*/ 785590 h 3241398"/>
              <a:gd name="connsiteX17" fmla="*/ 0 w 2943244"/>
              <a:gd name="connsiteY17" fmla="*/ 1215662 h 3241398"/>
              <a:gd name="connsiteX18" fmla="*/ 381226 w 2943244"/>
              <a:gd name="connsiteY18" fmla="*/ 263050 h 3241398"/>
              <a:gd name="connsiteX19" fmla="*/ 1294723 w 2943244"/>
              <a:gd name="connsiteY19" fmla="*/ 137189 h 3241398"/>
              <a:gd name="connsiteX20" fmla="*/ 1803671 w 2943244"/>
              <a:gd name="connsiteY20" fmla="*/ 140496 h 3241398"/>
              <a:gd name="connsiteX0" fmla="*/ 1803671 w 2943244"/>
              <a:gd name="connsiteY0" fmla="*/ 121722 h 3222624"/>
              <a:gd name="connsiteX1" fmla="*/ 2906708 w 2943244"/>
              <a:gd name="connsiteY1" fmla="*/ 0 h 3222624"/>
              <a:gd name="connsiteX2" fmla="*/ 2629066 w 2943244"/>
              <a:gd name="connsiteY2" fmla="*/ 604020 h 3222624"/>
              <a:gd name="connsiteX3" fmla="*/ 2131388 w 2943244"/>
              <a:gd name="connsiteY3" fmla="*/ 741392 h 3222624"/>
              <a:gd name="connsiteX4" fmla="*/ 1511469 w 2943244"/>
              <a:gd name="connsiteY4" fmla="*/ 748632 h 3222624"/>
              <a:gd name="connsiteX5" fmla="*/ 1370830 w 2943244"/>
              <a:gd name="connsiteY5" fmla="*/ 1466814 h 3222624"/>
              <a:gd name="connsiteX6" fmla="*/ 2441648 w 2943244"/>
              <a:gd name="connsiteY6" fmla="*/ 1275766 h 3222624"/>
              <a:gd name="connsiteX7" fmla="*/ 2136623 w 2943244"/>
              <a:gd name="connsiteY7" fmla="*/ 1935288 h 3222624"/>
              <a:gd name="connsiteX8" fmla="*/ 1484634 w 2943244"/>
              <a:gd name="connsiteY8" fmla="*/ 2087012 h 3222624"/>
              <a:gd name="connsiteX9" fmla="*/ 1254781 w 2943244"/>
              <a:gd name="connsiteY9" fmla="*/ 2084532 h 3222624"/>
              <a:gd name="connsiteX10" fmla="*/ 1095643 w 2943244"/>
              <a:gd name="connsiteY10" fmla="*/ 3222624 h 3222624"/>
              <a:gd name="connsiteX11" fmla="*/ 243539 w 2943244"/>
              <a:gd name="connsiteY11" fmla="*/ 2970957 h 3222624"/>
              <a:gd name="connsiteX12" fmla="*/ 461420 w 2943244"/>
              <a:gd name="connsiteY12" fmla="*/ 2117078 h 3222624"/>
              <a:gd name="connsiteX13" fmla="*/ 10577 w 2943244"/>
              <a:gd name="connsiteY13" fmla="*/ 2258114 h 3222624"/>
              <a:gd name="connsiteX14" fmla="*/ 277731 w 2943244"/>
              <a:gd name="connsiteY14" fmla="*/ 1642137 h 3222624"/>
              <a:gd name="connsiteX15" fmla="*/ 577943 w 2943244"/>
              <a:gd name="connsiteY15" fmla="*/ 1471773 h 3222624"/>
              <a:gd name="connsiteX16" fmla="*/ 728834 w 2943244"/>
              <a:gd name="connsiteY16" fmla="*/ 766816 h 3222624"/>
              <a:gd name="connsiteX17" fmla="*/ 0 w 2943244"/>
              <a:gd name="connsiteY17" fmla="*/ 1196888 h 3222624"/>
              <a:gd name="connsiteX18" fmla="*/ 381226 w 2943244"/>
              <a:gd name="connsiteY18" fmla="*/ 244276 h 3222624"/>
              <a:gd name="connsiteX19" fmla="*/ 1294723 w 2943244"/>
              <a:gd name="connsiteY19" fmla="*/ 118415 h 3222624"/>
              <a:gd name="connsiteX20" fmla="*/ 1803671 w 2943244"/>
              <a:gd name="connsiteY20" fmla="*/ 121722 h 3222624"/>
              <a:gd name="connsiteX0" fmla="*/ 1803671 w 2943244"/>
              <a:gd name="connsiteY0" fmla="*/ 121722 h 3222624"/>
              <a:gd name="connsiteX1" fmla="*/ 2906708 w 2943244"/>
              <a:gd name="connsiteY1" fmla="*/ 0 h 3222624"/>
              <a:gd name="connsiteX2" fmla="*/ 2629066 w 2943244"/>
              <a:gd name="connsiteY2" fmla="*/ 604020 h 3222624"/>
              <a:gd name="connsiteX3" fmla="*/ 2131388 w 2943244"/>
              <a:gd name="connsiteY3" fmla="*/ 741392 h 3222624"/>
              <a:gd name="connsiteX4" fmla="*/ 1511469 w 2943244"/>
              <a:gd name="connsiteY4" fmla="*/ 748632 h 3222624"/>
              <a:gd name="connsiteX5" fmla="*/ 1370830 w 2943244"/>
              <a:gd name="connsiteY5" fmla="*/ 1466814 h 3222624"/>
              <a:gd name="connsiteX6" fmla="*/ 2441648 w 2943244"/>
              <a:gd name="connsiteY6" fmla="*/ 1275766 h 3222624"/>
              <a:gd name="connsiteX7" fmla="*/ 2136623 w 2943244"/>
              <a:gd name="connsiteY7" fmla="*/ 1935288 h 3222624"/>
              <a:gd name="connsiteX8" fmla="*/ 1484634 w 2943244"/>
              <a:gd name="connsiteY8" fmla="*/ 2087012 h 3222624"/>
              <a:gd name="connsiteX9" fmla="*/ 1254781 w 2943244"/>
              <a:gd name="connsiteY9" fmla="*/ 2084532 h 3222624"/>
              <a:gd name="connsiteX10" fmla="*/ 1095643 w 2943244"/>
              <a:gd name="connsiteY10" fmla="*/ 3222624 h 3222624"/>
              <a:gd name="connsiteX11" fmla="*/ 243539 w 2943244"/>
              <a:gd name="connsiteY11" fmla="*/ 2970957 h 3222624"/>
              <a:gd name="connsiteX12" fmla="*/ 461420 w 2943244"/>
              <a:gd name="connsiteY12" fmla="*/ 2117078 h 3222624"/>
              <a:gd name="connsiteX13" fmla="*/ 10577 w 2943244"/>
              <a:gd name="connsiteY13" fmla="*/ 2258114 h 3222624"/>
              <a:gd name="connsiteX14" fmla="*/ 277731 w 2943244"/>
              <a:gd name="connsiteY14" fmla="*/ 1642137 h 3222624"/>
              <a:gd name="connsiteX15" fmla="*/ 577943 w 2943244"/>
              <a:gd name="connsiteY15" fmla="*/ 1471773 h 3222624"/>
              <a:gd name="connsiteX16" fmla="*/ 728834 w 2943244"/>
              <a:gd name="connsiteY16" fmla="*/ 766816 h 3222624"/>
              <a:gd name="connsiteX17" fmla="*/ 0 w 2943244"/>
              <a:gd name="connsiteY17" fmla="*/ 1196888 h 3222624"/>
              <a:gd name="connsiteX18" fmla="*/ 381226 w 2943244"/>
              <a:gd name="connsiteY18" fmla="*/ 244276 h 3222624"/>
              <a:gd name="connsiteX19" fmla="*/ 1294723 w 2943244"/>
              <a:gd name="connsiteY19" fmla="*/ 118415 h 3222624"/>
              <a:gd name="connsiteX20" fmla="*/ 1803671 w 2943244"/>
              <a:gd name="connsiteY20" fmla="*/ 121722 h 3222624"/>
              <a:gd name="connsiteX0" fmla="*/ 1803671 w 2907061"/>
              <a:gd name="connsiteY0" fmla="*/ 121722 h 3222624"/>
              <a:gd name="connsiteX1" fmla="*/ 2906708 w 2907061"/>
              <a:gd name="connsiteY1" fmla="*/ 0 h 3222624"/>
              <a:gd name="connsiteX2" fmla="*/ 2629066 w 2907061"/>
              <a:gd name="connsiteY2" fmla="*/ 604020 h 3222624"/>
              <a:gd name="connsiteX3" fmla="*/ 2131388 w 2907061"/>
              <a:gd name="connsiteY3" fmla="*/ 741392 h 3222624"/>
              <a:gd name="connsiteX4" fmla="*/ 1511469 w 2907061"/>
              <a:gd name="connsiteY4" fmla="*/ 748632 h 3222624"/>
              <a:gd name="connsiteX5" fmla="*/ 1370830 w 2907061"/>
              <a:gd name="connsiteY5" fmla="*/ 1466814 h 3222624"/>
              <a:gd name="connsiteX6" fmla="*/ 2441648 w 2907061"/>
              <a:gd name="connsiteY6" fmla="*/ 1275766 h 3222624"/>
              <a:gd name="connsiteX7" fmla="*/ 2136623 w 2907061"/>
              <a:gd name="connsiteY7" fmla="*/ 1935288 h 3222624"/>
              <a:gd name="connsiteX8" fmla="*/ 1484634 w 2907061"/>
              <a:gd name="connsiteY8" fmla="*/ 2087012 h 3222624"/>
              <a:gd name="connsiteX9" fmla="*/ 1254781 w 2907061"/>
              <a:gd name="connsiteY9" fmla="*/ 2084532 h 3222624"/>
              <a:gd name="connsiteX10" fmla="*/ 1095643 w 2907061"/>
              <a:gd name="connsiteY10" fmla="*/ 3222624 h 3222624"/>
              <a:gd name="connsiteX11" fmla="*/ 243539 w 2907061"/>
              <a:gd name="connsiteY11" fmla="*/ 2970957 h 3222624"/>
              <a:gd name="connsiteX12" fmla="*/ 461420 w 2907061"/>
              <a:gd name="connsiteY12" fmla="*/ 2117078 h 3222624"/>
              <a:gd name="connsiteX13" fmla="*/ 10577 w 2907061"/>
              <a:gd name="connsiteY13" fmla="*/ 2258114 h 3222624"/>
              <a:gd name="connsiteX14" fmla="*/ 277731 w 2907061"/>
              <a:gd name="connsiteY14" fmla="*/ 1642137 h 3222624"/>
              <a:gd name="connsiteX15" fmla="*/ 577943 w 2907061"/>
              <a:gd name="connsiteY15" fmla="*/ 1471773 h 3222624"/>
              <a:gd name="connsiteX16" fmla="*/ 728834 w 2907061"/>
              <a:gd name="connsiteY16" fmla="*/ 766816 h 3222624"/>
              <a:gd name="connsiteX17" fmla="*/ 0 w 2907061"/>
              <a:gd name="connsiteY17" fmla="*/ 1196888 h 3222624"/>
              <a:gd name="connsiteX18" fmla="*/ 381226 w 2907061"/>
              <a:gd name="connsiteY18" fmla="*/ 244276 h 3222624"/>
              <a:gd name="connsiteX19" fmla="*/ 1294723 w 2907061"/>
              <a:gd name="connsiteY19" fmla="*/ 118415 h 3222624"/>
              <a:gd name="connsiteX20" fmla="*/ 1803671 w 2907061"/>
              <a:gd name="connsiteY20" fmla="*/ 121722 h 3222624"/>
              <a:gd name="connsiteX0" fmla="*/ 1803671 w 2907126"/>
              <a:gd name="connsiteY0" fmla="*/ 121722 h 3222624"/>
              <a:gd name="connsiteX1" fmla="*/ 2906708 w 2907126"/>
              <a:gd name="connsiteY1" fmla="*/ 0 h 3222624"/>
              <a:gd name="connsiteX2" fmla="*/ 2629066 w 2907126"/>
              <a:gd name="connsiteY2" fmla="*/ 604020 h 3222624"/>
              <a:gd name="connsiteX3" fmla="*/ 2131388 w 2907126"/>
              <a:gd name="connsiteY3" fmla="*/ 741392 h 3222624"/>
              <a:gd name="connsiteX4" fmla="*/ 1511469 w 2907126"/>
              <a:gd name="connsiteY4" fmla="*/ 748632 h 3222624"/>
              <a:gd name="connsiteX5" fmla="*/ 1370830 w 2907126"/>
              <a:gd name="connsiteY5" fmla="*/ 1466814 h 3222624"/>
              <a:gd name="connsiteX6" fmla="*/ 2441648 w 2907126"/>
              <a:gd name="connsiteY6" fmla="*/ 1275766 h 3222624"/>
              <a:gd name="connsiteX7" fmla="*/ 2136623 w 2907126"/>
              <a:gd name="connsiteY7" fmla="*/ 1935288 h 3222624"/>
              <a:gd name="connsiteX8" fmla="*/ 1484634 w 2907126"/>
              <a:gd name="connsiteY8" fmla="*/ 2087012 h 3222624"/>
              <a:gd name="connsiteX9" fmla="*/ 1254781 w 2907126"/>
              <a:gd name="connsiteY9" fmla="*/ 2084532 h 3222624"/>
              <a:gd name="connsiteX10" fmla="*/ 1095643 w 2907126"/>
              <a:gd name="connsiteY10" fmla="*/ 3222624 h 3222624"/>
              <a:gd name="connsiteX11" fmla="*/ 243539 w 2907126"/>
              <a:gd name="connsiteY11" fmla="*/ 2970957 h 3222624"/>
              <a:gd name="connsiteX12" fmla="*/ 461420 w 2907126"/>
              <a:gd name="connsiteY12" fmla="*/ 2117078 h 3222624"/>
              <a:gd name="connsiteX13" fmla="*/ 10577 w 2907126"/>
              <a:gd name="connsiteY13" fmla="*/ 2258114 h 3222624"/>
              <a:gd name="connsiteX14" fmla="*/ 277731 w 2907126"/>
              <a:gd name="connsiteY14" fmla="*/ 1642137 h 3222624"/>
              <a:gd name="connsiteX15" fmla="*/ 577943 w 2907126"/>
              <a:gd name="connsiteY15" fmla="*/ 1471773 h 3222624"/>
              <a:gd name="connsiteX16" fmla="*/ 728834 w 2907126"/>
              <a:gd name="connsiteY16" fmla="*/ 766816 h 3222624"/>
              <a:gd name="connsiteX17" fmla="*/ 0 w 2907126"/>
              <a:gd name="connsiteY17" fmla="*/ 1196888 h 3222624"/>
              <a:gd name="connsiteX18" fmla="*/ 381226 w 2907126"/>
              <a:gd name="connsiteY18" fmla="*/ 244276 h 3222624"/>
              <a:gd name="connsiteX19" fmla="*/ 1294723 w 2907126"/>
              <a:gd name="connsiteY19" fmla="*/ 118415 h 3222624"/>
              <a:gd name="connsiteX20" fmla="*/ 1803671 w 2907126"/>
              <a:gd name="connsiteY20" fmla="*/ 121722 h 3222624"/>
              <a:gd name="connsiteX0" fmla="*/ 1803671 w 2907126"/>
              <a:gd name="connsiteY0" fmla="*/ 121722 h 3222624"/>
              <a:gd name="connsiteX1" fmla="*/ 2906708 w 2907126"/>
              <a:gd name="connsiteY1" fmla="*/ 0 h 3222624"/>
              <a:gd name="connsiteX2" fmla="*/ 2629066 w 2907126"/>
              <a:gd name="connsiteY2" fmla="*/ 604020 h 3222624"/>
              <a:gd name="connsiteX3" fmla="*/ 2131388 w 2907126"/>
              <a:gd name="connsiteY3" fmla="*/ 741392 h 3222624"/>
              <a:gd name="connsiteX4" fmla="*/ 1511469 w 2907126"/>
              <a:gd name="connsiteY4" fmla="*/ 748632 h 3222624"/>
              <a:gd name="connsiteX5" fmla="*/ 1370830 w 2907126"/>
              <a:gd name="connsiteY5" fmla="*/ 1466814 h 3222624"/>
              <a:gd name="connsiteX6" fmla="*/ 2441648 w 2907126"/>
              <a:gd name="connsiteY6" fmla="*/ 1275766 h 3222624"/>
              <a:gd name="connsiteX7" fmla="*/ 2136623 w 2907126"/>
              <a:gd name="connsiteY7" fmla="*/ 1935288 h 3222624"/>
              <a:gd name="connsiteX8" fmla="*/ 1484634 w 2907126"/>
              <a:gd name="connsiteY8" fmla="*/ 2087012 h 3222624"/>
              <a:gd name="connsiteX9" fmla="*/ 1254781 w 2907126"/>
              <a:gd name="connsiteY9" fmla="*/ 2084532 h 3222624"/>
              <a:gd name="connsiteX10" fmla="*/ 1095643 w 2907126"/>
              <a:gd name="connsiteY10" fmla="*/ 3222624 h 3222624"/>
              <a:gd name="connsiteX11" fmla="*/ 243539 w 2907126"/>
              <a:gd name="connsiteY11" fmla="*/ 2970957 h 3222624"/>
              <a:gd name="connsiteX12" fmla="*/ 461420 w 2907126"/>
              <a:gd name="connsiteY12" fmla="*/ 2117078 h 3222624"/>
              <a:gd name="connsiteX13" fmla="*/ 10577 w 2907126"/>
              <a:gd name="connsiteY13" fmla="*/ 2258114 h 3222624"/>
              <a:gd name="connsiteX14" fmla="*/ 277731 w 2907126"/>
              <a:gd name="connsiteY14" fmla="*/ 1642137 h 3222624"/>
              <a:gd name="connsiteX15" fmla="*/ 577943 w 2907126"/>
              <a:gd name="connsiteY15" fmla="*/ 1471773 h 3222624"/>
              <a:gd name="connsiteX16" fmla="*/ 728834 w 2907126"/>
              <a:gd name="connsiteY16" fmla="*/ 766816 h 3222624"/>
              <a:gd name="connsiteX17" fmla="*/ 0 w 2907126"/>
              <a:gd name="connsiteY17" fmla="*/ 1196888 h 3222624"/>
              <a:gd name="connsiteX18" fmla="*/ 381226 w 2907126"/>
              <a:gd name="connsiteY18" fmla="*/ 244276 h 3222624"/>
              <a:gd name="connsiteX19" fmla="*/ 1294723 w 2907126"/>
              <a:gd name="connsiteY19" fmla="*/ 118415 h 3222624"/>
              <a:gd name="connsiteX20" fmla="*/ 1803671 w 2907126"/>
              <a:gd name="connsiteY20" fmla="*/ 121722 h 3222624"/>
              <a:gd name="connsiteX0" fmla="*/ 1803671 w 2907126"/>
              <a:gd name="connsiteY0" fmla="*/ 121722 h 3222624"/>
              <a:gd name="connsiteX1" fmla="*/ 2906708 w 2907126"/>
              <a:gd name="connsiteY1" fmla="*/ 0 h 3222624"/>
              <a:gd name="connsiteX2" fmla="*/ 2629066 w 2907126"/>
              <a:gd name="connsiteY2" fmla="*/ 604020 h 3222624"/>
              <a:gd name="connsiteX3" fmla="*/ 2131388 w 2907126"/>
              <a:gd name="connsiteY3" fmla="*/ 741392 h 3222624"/>
              <a:gd name="connsiteX4" fmla="*/ 1511469 w 2907126"/>
              <a:gd name="connsiteY4" fmla="*/ 748632 h 3222624"/>
              <a:gd name="connsiteX5" fmla="*/ 1370830 w 2907126"/>
              <a:gd name="connsiteY5" fmla="*/ 1466814 h 3222624"/>
              <a:gd name="connsiteX6" fmla="*/ 2441648 w 2907126"/>
              <a:gd name="connsiteY6" fmla="*/ 1275766 h 3222624"/>
              <a:gd name="connsiteX7" fmla="*/ 2136623 w 2907126"/>
              <a:gd name="connsiteY7" fmla="*/ 1935288 h 3222624"/>
              <a:gd name="connsiteX8" fmla="*/ 1484634 w 2907126"/>
              <a:gd name="connsiteY8" fmla="*/ 2087012 h 3222624"/>
              <a:gd name="connsiteX9" fmla="*/ 1254781 w 2907126"/>
              <a:gd name="connsiteY9" fmla="*/ 2084532 h 3222624"/>
              <a:gd name="connsiteX10" fmla="*/ 1095643 w 2907126"/>
              <a:gd name="connsiteY10" fmla="*/ 3222624 h 3222624"/>
              <a:gd name="connsiteX11" fmla="*/ 243539 w 2907126"/>
              <a:gd name="connsiteY11" fmla="*/ 2970957 h 3222624"/>
              <a:gd name="connsiteX12" fmla="*/ 461420 w 2907126"/>
              <a:gd name="connsiteY12" fmla="*/ 2117078 h 3222624"/>
              <a:gd name="connsiteX13" fmla="*/ 10577 w 2907126"/>
              <a:gd name="connsiteY13" fmla="*/ 2258114 h 3222624"/>
              <a:gd name="connsiteX14" fmla="*/ 277731 w 2907126"/>
              <a:gd name="connsiteY14" fmla="*/ 1642137 h 3222624"/>
              <a:gd name="connsiteX15" fmla="*/ 577943 w 2907126"/>
              <a:gd name="connsiteY15" fmla="*/ 1471773 h 3222624"/>
              <a:gd name="connsiteX16" fmla="*/ 728834 w 2907126"/>
              <a:gd name="connsiteY16" fmla="*/ 766816 h 3222624"/>
              <a:gd name="connsiteX17" fmla="*/ 0 w 2907126"/>
              <a:gd name="connsiteY17" fmla="*/ 1196888 h 3222624"/>
              <a:gd name="connsiteX18" fmla="*/ 381226 w 2907126"/>
              <a:gd name="connsiteY18" fmla="*/ 244276 h 3222624"/>
              <a:gd name="connsiteX19" fmla="*/ 1294723 w 2907126"/>
              <a:gd name="connsiteY19" fmla="*/ 118415 h 3222624"/>
              <a:gd name="connsiteX20" fmla="*/ 1803671 w 2907126"/>
              <a:gd name="connsiteY20" fmla="*/ 121722 h 3222624"/>
              <a:gd name="connsiteX0" fmla="*/ 1803671 w 2907126"/>
              <a:gd name="connsiteY0" fmla="*/ 121722 h 3222624"/>
              <a:gd name="connsiteX1" fmla="*/ 2906708 w 2907126"/>
              <a:gd name="connsiteY1" fmla="*/ 0 h 3222624"/>
              <a:gd name="connsiteX2" fmla="*/ 2629066 w 2907126"/>
              <a:gd name="connsiteY2" fmla="*/ 604020 h 3222624"/>
              <a:gd name="connsiteX3" fmla="*/ 2131388 w 2907126"/>
              <a:gd name="connsiteY3" fmla="*/ 741392 h 3222624"/>
              <a:gd name="connsiteX4" fmla="*/ 1511469 w 2907126"/>
              <a:gd name="connsiteY4" fmla="*/ 748632 h 3222624"/>
              <a:gd name="connsiteX5" fmla="*/ 1370830 w 2907126"/>
              <a:gd name="connsiteY5" fmla="*/ 1466814 h 3222624"/>
              <a:gd name="connsiteX6" fmla="*/ 2441648 w 2907126"/>
              <a:gd name="connsiteY6" fmla="*/ 1275766 h 3222624"/>
              <a:gd name="connsiteX7" fmla="*/ 2136623 w 2907126"/>
              <a:gd name="connsiteY7" fmla="*/ 1935288 h 3222624"/>
              <a:gd name="connsiteX8" fmla="*/ 1484634 w 2907126"/>
              <a:gd name="connsiteY8" fmla="*/ 2087012 h 3222624"/>
              <a:gd name="connsiteX9" fmla="*/ 1254781 w 2907126"/>
              <a:gd name="connsiteY9" fmla="*/ 2084532 h 3222624"/>
              <a:gd name="connsiteX10" fmla="*/ 1095643 w 2907126"/>
              <a:gd name="connsiteY10" fmla="*/ 3222624 h 3222624"/>
              <a:gd name="connsiteX11" fmla="*/ 243539 w 2907126"/>
              <a:gd name="connsiteY11" fmla="*/ 2970957 h 3222624"/>
              <a:gd name="connsiteX12" fmla="*/ 461420 w 2907126"/>
              <a:gd name="connsiteY12" fmla="*/ 2117078 h 3222624"/>
              <a:gd name="connsiteX13" fmla="*/ 10577 w 2907126"/>
              <a:gd name="connsiteY13" fmla="*/ 2258114 h 3222624"/>
              <a:gd name="connsiteX14" fmla="*/ 277731 w 2907126"/>
              <a:gd name="connsiteY14" fmla="*/ 1642137 h 3222624"/>
              <a:gd name="connsiteX15" fmla="*/ 577943 w 2907126"/>
              <a:gd name="connsiteY15" fmla="*/ 1471773 h 3222624"/>
              <a:gd name="connsiteX16" fmla="*/ 728834 w 2907126"/>
              <a:gd name="connsiteY16" fmla="*/ 766816 h 3222624"/>
              <a:gd name="connsiteX17" fmla="*/ 0 w 2907126"/>
              <a:gd name="connsiteY17" fmla="*/ 1196888 h 3222624"/>
              <a:gd name="connsiteX18" fmla="*/ 381226 w 2907126"/>
              <a:gd name="connsiteY18" fmla="*/ 244276 h 3222624"/>
              <a:gd name="connsiteX19" fmla="*/ 1294723 w 2907126"/>
              <a:gd name="connsiteY19" fmla="*/ 118415 h 3222624"/>
              <a:gd name="connsiteX20" fmla="*/ 1803671 w 2907126"/>
              <a:gd name="connsiteY20" fmla="*/ 121722 h 3222624"/>
              <a:gd name="connsiteX0" fmla="*/ 1803671 w 2907126"/>
              <a:gd name="connsiteY0" fmla="*/ 121722 h 3198921"/>
              <a:gd name="connsiteX1" fmla="*/ 2906708 w 2907126"/>
              <a:gd name="connsiteY1" fmla="*/ 0 h 3198921"/>
              <a:gd name="connsiteX2" fmla="*/ 2629066 w 2907126"/>
              <a:gd name="connsiteY2" fmla="*/ 604020 h 3198921"/>
              <a:gd name="connsiteX3" fmla="*/ 2131388 w 2907126"/>
              <a:gd name="connsiteY3" fmla="*/ 741392 h 3198921"/>
              <a:gd name="connsiteX4" fmla="*/ 1511469 w 2907126"/>
              <a:gd name="connsiteY4" fmla="*/ 748632 h 3198921"/>
              <a:gd name="connsiteX5" fmla="*/ 1370830 w 2907126"/>
              <a:gd name="connsiteY5" fmla="*/ 1466814 h 3198921"/>
              <a:gd name="connsiteX6" fmla="*/ 2441648 w 2907126"/>
              <a:gd name="connsiteY6" fmla="*/ 1275766 h 3198921"/>
              <a:gd name="connsiteX7" fmla="*/ 2136623 w 2907126"/>
              <a:gd name="connsiteY7" fmla="*/ 1935288 h 3198921"/>
              <a:gd name="connsiteX8" fmla="*/ 1484634 w 2907126"/>
              <a:gd name="connsiteY8" fmla="*/ 2087012 h 3198921"/>
              <a:gd name="connsiteX9" fmla="*/ 1254781 w 2907126"/>
              <a:gd name="connsiteY9" fmla="*/ 2084532 h 3198921"/>
              <a:gd name="connsiteX10" fmla="*/ 1058394 w 2907126"/>
              <a:gd name="connsiteY10" fmla="*/ 3198921 h 3198921"/>
              <a:gd name="connsiteX11" fmla="*/ 243539 w 2907126"/>
              <a:gd name="connsiteY11" fmla="*/ 2970957 h 3198921"/>
              <a:gd name="connsiteX12" fmla="*/ 461420 w 2907126"/>
              <a:gd name="connsiteY12" fmla="*/ 2117078 h 3198921"/>
              <a:gd name="connsiteX13" fmla="*/ 10577 w 2907126"/>
              <a:gd name="connsiteY13" fmla="*/ 2258114 h 3198921"/>
              <a:gd name="connsiteX14" fmla="*/ 277731 w 2907126"/>
              <a:gd name="connsiteY14" fmla="*/ 1642137 h 3198921"/>
              <a:gd name="connsiteX15" fmla="*/ 577943 w 2907126"/>
              <a:gd name="connsiteY15" fmla="*/ 1471773 h 3198921"/>
              <a:gd name="connsiteX16" fmla="*/ 728834 w 2907126"/>
              <a:gd name="connsiteY16" fmla="*/ 766816 h 3198921"/>
              <a:gd name="connsiteX17" fmla="*/ 0 w 2907126"/>
              <a:gd name="connsiteY17" fmla="*/ 1196888 h 3198921"/>
              <a:gd name="connsiteX18" fmla="*/ 381226 w 2907126"/>
              <a:gd name="connsiteY18" fmla="*/ 244276 h 3198921"/>
              <a:gd name="connsiteX19" fmla="*/ 1294723 w 2907126"/>
              <a:gd name="connsiteY19" fmla="*/ 118415 h 3198921"/>
              <a:gd name="connsiteX20" fmla="*/ 1803671 w 2907126"/>
              <a:gd name="connsiteY20" fmla="*/ 121722 h 3198921"/>
              <a:gd name="connsiteX0" fmla="*/ 1803671 w 2907126"/>
              <a:gd name="connsiteY0" fmla="*/ 121722 h 3198921"/>
              <a:gd name="connsiteX1" fmla="*/ 2906708 w 2907126"/>
              <a:gd name="connsiteY1" fmla="*/ 0 h 3198921"/>
              <a:gd name="connsiteX2" fmla="*/ 2629066 w 2907126"/>
              <a:gd name="connsiteY2" fmla="*/ 604020 h 3198921"/>
              <a:gd name="connsiteX3" fmla="*/ 2131388 w 2907126"/>
              <a:gd name="connsiteY3" fmla="*/ 741392 h 3198921"/>
              <a:gd name="connsiteX4" fmla="*/ 1511469 w 2907126"/>
              <a:gd name="connsiteY4" fmla="*/ 748632 h 3198921"/>
              <a:gd name="connsiteX5" fmla="*/ 1370830 w 2907126"/>
              <a:gd name="connsiteY5" fmla="*/ 1466814 h 3198921"/>
              <a:gd name="connsiteX6" fmla="*/ 2441648 w 2907126"/>
              <a:gd name="connsiteY6" fmla="*/ 1275766 h 3198921"/>
              <a:gd name="connsiteX7" fmla="*/ 2136623 w 2907126"/>
              <a:gd name="connsiteY7" fmla="*/ 1935288 h 3198921"/>
              <a:gd name="connsiteX8" fmla="*/ 1484634 w 2907126"/>
              <a:gd name="connsiteY8" fmla="*/ 2087012 h 3198921"/>
              <a:gd name="connsiteX9" fmla="*/ 1254781 w 2907126"/>
              <a:gd name="connsiteY9" fmla="*/ 2084532 h 3198921"/>
              <a:gd name="connsiteX10" fmla="*/ 1058394 w 2907126"/>
              <a:gd name="connsiteY10" fmla="*/ 3198921 h 3198921"/>
              <a:gd name="connsiteX11" fmla="*/ 243539 w 2907126"/>
              <a:gd name="connsiteY11" fmla="*/ 2970957 h 3198921"/>
              <a:gd name="connsiteX12" fmla="*/ 461420 w 2907126"/>
              <a:gd name="connsiteY12" fmla="*/ 2117078 h 3198921"/>
              <a:gd name="connsiteX13" fmla="*/ 10577 w 2907126"/>
              <a:gd name="connsiteY13" fmla="*/ 2258114 h 3198921"/>
              <a:gd name="connsiteX14" fmla="*/ 277731 w 2907126"/>
              <a:gd name="connsiteY14" fmla="*/ 1642137 h 3198921"/>
              <a:gd name="connsiteX15" fmla="*/ 577943 w 2907126"/>
              <a:gd name="connsiteY15" fmla="*/ 1471773 h 3198921"/>
              <a:gd name="connsiteX16" fmla="*/ 728834 w 2907126"/>
              <a:gd name="connsiteY16" fmla="*/ 766816 h 3198921"/>
              <a:gd name="connsiteX17" fmla="*/ 0 w 2907126"/>
              <a:gd name="connsiteY17" fmla="*/ 1196888 h 3198921"/>
              <a:gd name="connsiteX18" fmla="*/ 381226 w 2907126"/>
              <a:gd name="connsiteY18" fmla="*/ 244276 h 3198921"/>
              <a:gd name="connsiteX19" fmla="*/ 1294723 w 2907126"/>
              <a:gd name="connsiteY19" fmla="*/ 118415 h 3198921"/>
              <a:gd name="connsiteX20" fmla="*/ 1803671 w 2907126"/>
              <a:gd name="connsiteY20" fmla="*/ 121722 h 3198921"/>
              <a:gd name="connsiteX0" fmla="*/ 1803671 w 2907126"/>
              <a:gd name="connsiteY0" fmla="*/ 121722 h 3232784"/>
              <a:gd name="connsiteX1" fmla="*/ 2906708 w 2907126"/>
              <a:gd name="connsiteY1" fmla="*/ 0 h 3232784"/>
              <a:gd name="connsiteX2" fmla="*/ 2629066 w 2907126"/>
              <a:gd name="connsiteY2" fmla="*/ 604020 h 3232784"/>
              <a:gd name="connsiteX3" fmla="*/ 2131388 w 2907126"/>
              <a:gd name="connsiteY3" fmla="*/ 741392 h 3232784"/>
              <a:gd name="connsiteX4" fmla="*/ 1511469 w 2907126"/>
              <a:gd name="connsiteY4" fmla="*/ 748632 h 3232784"/>
              <a:gd name="connsiteX5" fmla="*/ 1370830 w 2907126"/>
              <a:gd name="connsiteY5" fmla="*/ 1466814 h 3232784"/>
              <a:gd name="connsiteX6" fmla="*/ 2441648 w 2907126"/>
              <a:gd name="connsiteY6" fmla="*/ 1275766 h 3232784"/>
              <a:gd name="connsiteX7" fmla="*/ 2136623 w 2907126"/>
              <a:gd name="connsiteY7" fmla="*/ 1935288 h 3232784"/>
              <a:gd name="connsiteX8" fmla="*/ 1484634 w 2907126"/>
              <a:gd name="connsiteY8" fmla="*/ 2087012 h 3232784"/>
              <a:gd name="connsiteX9" fmla="*/ 1254781 w 2907126"/>
              <a:gd name="connsiteY9" fmla="*/ 2084532 h 3232784"/>
              <a:gd name="connsiteX10" fmla="*/ 1024533 w 2907126"/>
              <a:gd name="connsiteY10" fmla="*/ 3232784 h 3232784"/>
              <a:gd name="connsiteX11" fmla="*/ 243539 w 2907126"/>
              <a:gd name="connsiteY11" fmla="*/ 2970957 h 3232784"/>
              <a:gd name="connsiteX12" fmla="*/ 461420 w 2907126"/>
              <a:gd name="connsiteY12" fmla="*/ 2117078 h 3232784"/>
              <a:gd name="connsiteX13" fmla="*/ 10577 w 2907126"/>
              <a:gd name="connsiteY13" fmla="*/ 2258114 h 3232784"/>
              <a:gd name="connsiteX14" fmla="*/ 277731 w 2907126"/>
              <a:gd name="connsiteY14" fmla="*/ 1642137 h 3232784"/>
              <a:gd name="connsiteX15" fmla="*/ 577943 w 2907126"/>
              <a:gd name="connsiteY15" fmla="*/ 1471773 h 3232784"/>
              <a:gd name="connsiteX16" fmla="*/ 728834 w 2907126"/>
              <a:gd name="connsiteY16" fmla="*/ 766816 h 3232784"/>
              <a:gd name="connsiteX17" fmla="*/ 0 w 2907126"/>
              <a:gd name="connsiteY17" fmla="*/ 1196888 h 3232784"/>
              <a:gd name="connsiteX18" fmla="*/ 381226 w 2907126"/>
              <a:gd name="connsiteY18" fmla="*/ 244276 h 3232784"/>
              <a:gd name="connsiteX19" fmla="*/ 1294723 w 2907126"/>
              <a:gd name="connsiteY19" fmla="*/ 118415 h 3232784"/>
              <a:gd name="connsiteX20" fmla="*/ 1803671 w 2907126"/>
              <a:gd name="connsiteY20" fmla="*/ 121722 h 3232784"/>
              <a:gd name="connsiteX0" fmla="*/ 1803671 w 2907126"/>
              <a:gd name="connsiteY0" fmla="*/ 121722 h 3246329"/>
              <a:gd name="connsiteX1" fmla="*/ 2906708 w 2907126"/>
              <a:gd name="connsiteY1" fmla="*/ 0 h 3246329"/>
              <a:gd name="connsiteX2" fmla="*/ 2629066 w 2907126"/>
              <a:gd name="connsiteY2" fmla="*/ 604020 h 3246329"/>
              <a:gd name="connsiteX3" fmla="*/ 2131388 w 2907126"/>
              <a:gd name="connsiteY3" fmla="*/ 741392 h 3246329"/>
              <a:gd name="connsiteX4" fmla="*/ 1511469 w 2907126"/>
              <a:gd name="connsiteY4" fmla="*/ 748632 h 3246329"/>
              <a:gd name="connsiteX5" fmla="*/ 1370830 w 2907126"/>
              <a:gd name="connsiteY5" fmla="*/ 1466814 h 3246329"/>
              <a:gd name="connsiteX6" fmla="*/ 2441648 w 2907126"/>
              <a:gd name="connsiteY6" fmla="*/ 1275766 h 3246329"/>
              <a:gd name="connsiteX7" fmla="*/ 2136623 w 2907126"/>
              <a:gd name="connsiteY7" fmla="*/ 1935288 h 3246329"/>
              <a:gd name="connsiteX8" fmla="*/ 1484634 w 2907126"/>
              <a:gd name="connsiteY8" fmla="*/ 2087012 h 3246329"/>
              <a:gd name="connsiteX9" fmla="*/ 1254781 w 2907126"/>
              <a:gd name="connsiteY9" fmla="*/ 2084532 h 3246329"/>
              <a:gd name="connsiteX10" fmla="*/ 1051623 w 2907126"/>
              <a:gd name="connsiteY10" fmla="*/ 3246329 h 3246329"/>
              <a:gd name="connsiteX11" fmla="*/ 243539 w 2907126"/>
              <a:gd name="connsiteY11" fmla="*/ 2970957 h 3246329"/>
              <a:gd name="connsiteX12" fmla="*/ 461420 w 2907126"/>
              <a:gd name="connsiteY12" fmla="*/ 2117078 h 3246329"/>
              <a:gd name="connsiteX13" fmla="*/ 10577 w 2907126"/>
              <a:gd name="connsiteY13" fmla="*/ 2258114 h 3246329"/>
              <a:gd name="connsiteX14" fmla="*/ 277731 w 2907126"/>
              <a:gd name="connsiteY14" fmla="*/ 1642137 h 3246329"/>
              <a:gd name="connsiteX15" fmla="*/ 577943 w 2907126"/>
              <a:gd name="connsiteY15" fmla="*/ 1471773 h 3246329"/>
              <a:gd name="connsiteX16" fmla="*/ 728834 w 2907126"/>
              <a:gd name="connsiteY16" fmla="*/ 766816 h 3246329"/>
              <a:gd name="connsiteX17" fmla="*/ 0 w 2907126"/>
              <a:gd name="connsiteY17" fmla="*/ 1196888 h 3246329"/>
              <a:gd name="connsiteX18" fmla="*/ 381226 w 2907126"/>
              <a:gd name="connsiteY18" fmla="*/ 244276 h 3246329"/>
              <a:gd name="connsiteX19" fmla="*/ 1294723 w 2907126"/>
              <a:gd name="connsiteY19" fmla="*/ 118415 h 3246329"/>
              <a:gd name="connsiteX20" fmla="*/ 1803671 w 2907126"/>
              <a:gd name="connsiteY20" fmla="*/ 121722 h 3246329"/>
              <a:gd name="connsiteX0" fmla="*/ 1803671 w 2907126"/>
              <a:gd name="connsiteY0" fmla="*/ 121722 h 3246329"/>
              <a:gd name="connsiteX1" fmla="*/ 2906708 w 2907126"/>
              <a:gd name="connsiteY1" fmla="*/ 0 h 3246329"/>
              <a:gd name="connsiteX2" fmla="*/ 2629066 w 2907126"/>
              <a:gd name="connsiteY2" fmla="*/ 604020 h 3246329"/>
              <a:gd name="connsiteX3" fmla="*/ 2131388 w 2907126"/>
              <a:gd name="connsiteY3" fmla="*/ 741392 h 3246329"/>
              <a:gd name="connsiteX4" fmla="*/ 1511469 w 2907126"/>
              <a:gd name="connsiteY4" fmla="*/ 748632 h 3246329"/>
              <a:gd name="connsiteX5" fmla="*/ 1370830 w 2907126"/>
              <a:gd name="connsiteY5" fmla="*/ 1466814 h 3246329"/>
              <a:gd name="connsiteX6" fmla="*/ 2441648 w 2907126"/>
              <a:gd name="connsiteY6" fmla="*/ 1275766 h 3246329"/>
              <a:gd name="connsiteX7" fmla="*/ 2136623 w 2907126"/>
              <a:gd name="connsiteY7" fmla="*/ 1935288 h 3246329"/>
              <a:gd name="connsiteX8" fmla="*/ 1484634 w 2907126"/>
              <a:gd name="connsiteY8" fmla="*/ 2087012 h 3246329"/>
              <a:gd name="connsiteX9" fmla="*/ 1254781 w 2907126"/>
              <a:gd name="connsiteY9" fmla="*/ 2084532 h 3246329"/>
              <a:gd name="connsiteX10" fmla="*/ 1051623 w 2907126"/>
              <a:gd name="connsiteY10" fmla="*/ 3246329 h 3246329"/>
              <a:gd name="connsiteX11" fmla="*/ 243539 w 2907126"/>
              <a:gd name="connsiteY11" fmla="*/ 2970957 h 3246329"/>
              <a:gd name="connsiteX12" fmla="*/ 461420 w 2907126"/>
              <a:gd name="connsiteY12" fmla="*/ 2117078 h 3246329"/>
              <a:gd name="connsiteX13" fmla="*/ 10577 w 2907126"/>
              <a:gd name="connsiteY13" fmla="*/ 2258114 h 3246329"/>
              <a:gd name="connsiteX14" fmla="*/ 277731 w 2907126"/>
              <a:gd name="connsiteY14" fmla="*/ 1642137 h 3246329"/>
              <a:gd name="connsiteX15" fmla="*/ 577943 w 2907126"/>
              <a:gd name="connsiteY15" fmla="*/ 1471773 h 3246329"/>
              <a:gd name="connsiteX16" fmla="*/ 728834 w 2907126"/>
              <a:gd name="connsiteY16" fmla="*/ 766816 h 3246329"/>
              <a:gd name="connsiteX17" fmla="*/ 0 w 2907126"/>
              <a:gd name="connsiteY17" fmla="*/ 1196888 h 3246329"/>
              <a:gd name="connsiteX18" fmla="*/ 381226 w 2907126"/>
              <a:gd name="connsiteY18" fmla="*/ 244276 h 3246329"/>
              <a:gd name="connsiteX19" fmla="*/ 1294723 w 2907126"/>
              <a:gd name="connsiteY19" fmla="*/ 118415 h 3246329"/>
              <a:gd name="connsiteX20" fmla="*/ 1803671 w 2907126"/>
              <a:gd name="connsiteY20" fmla="*/ 121722 h 3246329"/>
              <a:gd name="connsiteX0" fmla="*/ 1803671 w 2907126"/>
              <a:gd name="connsiteY0" fmla="*/ 121722 h 3246329"/>
              <a:gd name="connsiteX1" fmla="*/ 2906708 w 2907126"/>
              <a:gd name="connsiteY1" fmla="*/ 0 h 3246329"/>
              <a:gd name="connsiteX2" fmla="*/ 2629066 w 2907126"/>
              <a:gd name="connsiteY2" fmla="*/ 604020 h 3246329"/>
              <a:gd name="connsiteX3" fmla="*/ 2131388 w 2907126"/>
              <a:gd name="connsiteY3" fmla="*/ 741392 h 3246329"/>
              <a:gd name="connsiteX4" fmla="*/ 1511469 w 2907126"/>
              <a:gd name="connsiteY4" fmla="*/ 748632 h 3246329"/>
              <a:gd name="connsiteX5" fmla="*/ 1370830 w 2907126"/>
              <a:gd name="connsiteY5" fmla="*/ 1466814 h 3246329"/>
              <a:gd name="connsiteX6" fmla="*/ 2441648 w 2907126"/>
              <a:gd name="connsiteY6" fmla="*/ 1275766 h 3246329"/>
              <a:gd name="connsiteX7" fmla="*/ 2136623 w 2907126"/>
              <a:gd name="connsiteY7" fmla="*/ 1935288 h 3246329"/>
              <a:gd name="connsiteX8" fmla="*/ 1484634 w 2907126"/>
              <a:gd name="connsiteY8" fmla="*/ 2087012 h 3246329"/>
              <a:gd name="connsiteX9" fmla="*/ 1254781 w 2907126"/>
              <a:gd name="connsiteY9" fmla="*/ 2084532 h 3246329"/>
              <a:gd name="connsiteX10" fmla="*/ 1051623 w 2907126"/>
              <a:gd name="connsiteY10" fmla="*/ 3246329 h 3246329"/>
              <a:gd name="connsiteX11" fmla="*/ 243539 w 2907126"/>
              <a:gd name="connsiteY11" fmla="*/ 2970957 h 3246329"/>
              <a:gd name="connsiteX12" fmla="*/ 461420 w 2907126"/>
              <a:gd name="connsiteY12" fmla="*/ 2117078 h 3246329"/>
              <a:gd name="connsiteX13" fmla="*/ 10577 w 2907126"/>
              <a:gd name="connsiteY13" fmla="*/ 2258114 h 3246329"/>
              <a:gd name="connsiteX14" fmla="*/ 277731 w 2907126"/>
              <a:gd name="connsiteY14" fmla="*/ 1642137 h 3246329"/>
              <a:gd name="connsiteX15" fmla="*/ 577943 w 2907126"/>
              <a:gd name="connsiteY15" fmla="*/ 1471773 h 3246329"/>
              <a:gd name="connsiteX16" fmla="*/ 728834 w 2907126"/>
              <a:gd name="connsiteY16" fmla="*/ 766816 h 3246329"/>
              <a:gd name="connsiteX17" fmla="*/ 0 w 2907126"/>
              <a:gd name="connsiteY17" fmla="*/ 1196888 h 3246329"/>
              <a:gd name="connsiteX18" fmla="*/ 381226 w 2907126"/>
              <a:gd name="connsiteY18" fmla="*/ 244276 h 3246329"/>
              <a:gd name="connsiteX19" fmla="*/ 1294723 w 2907126"/>
              <a:gd name="connsiteY19" fmla="*/ 118415 h 3246329"/>
              <a:gd name="connsiteX20" fmla="*/ 1803671 w 2907126"/>
              <a:gd name="connsiteY20" fmla="*/ 121722 h 3246329"/>
              <a:gd name="connsiteX0" fmla="*/ 1803671 w 2907126"/>
              <a:gd name="connsiteY0" fmla="*/ 121722 h 3246329"/>
              <a:gd name="connsiteX1" fmla="*/ 2906708 w 2907126"/>
              <a:gd name="connsiteY1" fmla="*/ 0 h 3246329"/>
              <a:gd name="connsiteX2" fmla="*/ 2629066 w 2907126"/>
              <a:gd name="connsiteY2" fmla="*/ 604020 h 3246329"/>
              <a:gd name="connsiteX3" fmla="*/ 2131388 w 2907126"/>
              <a:gd name="connsiteY3" fmla="*/ 741392 h 3246329"/>
              <a:gd name="connsiteX4" fmla="*/ 1511469 w 2907126"/>
              <a:gd name="connsiteY4" fmla="*/ 748632 h 3246329"/>
              <a:gd name="connsiteX5" fmla="*/ 1370830 w 2907126"/>
              <a:gd name="connsiteY5" fmla="*/ 1466814 h 3246329"/>
              <a:gd name="connsiteX6" fmla="*/ 2441648 w 2907126"/>
              <a:gd name="connsiteY6" fmla="*/ 1275766 h 3246329"/>
              <a:gd name="connsiteX7" fmla="*/ 2136623 w 2907126"/>
              <a:gd name="connsiteY7" fmla="*/ 1935288 h 3246329"/>
              <a:gd name="connsiteX8" fmla="*/ 1484634 w 2907126"/>
              <a:gd name="connsiteY8" fmla="*/ 2087012 h 3246329"/>
              <a:gd name="connsiteX9" fmla="*/ 1254781 w 2907126"/>
              <a:gd name="connsiteY9" fmla="*/ 2084532 h 3246329"/>
              <a:gd name="connsiteX10" fmla="*/ 1051623 w 2907126"/>
              <a:gd name="connsiteY10" fmla="*/ 3246329 h 3246329"/>
              <a:gd name="connsiteX11" fmla="*/ 243539 w 2907126"/>
              <a:gd name="connsiteY11" fmla="*/ 2970957 h 3246329"/>
              <a:gd name="connsiteX12" fmla="*/ 461420 w 2907126"/>
              <a:gd name="connsiteY12" fmla="*/ 2117078 h 3246329"/>
              <a:gd name="connsiteX13" fmla="*/ 10577 w 2907126"/>
              <a:gd name="connsiteY13" fmla="*/ 2258114 h 3246329"/>
              <a:gd name="connsiteX14" fmla="*/ 277731 w 2907126"/>
              <a:gd name="connsiteY14" fmla="*/ 1642137 h 3246329"/>
              <a:gd name="connsiteX15" fmla="*/ 577943 w 2907126"/>
              <a:gd name="connsiteY15" fmla="*/ 1471773 h 3246329"/>
              <a:gd name="connsiteX16" fmla="*/ 728834 w 2907126"/>
              <a:gd name="connsiteY16" fmla="*/ 766816 h 3246329"/>
              <a:gd name="connsiteX17" fmla="*/ 0 w 2907126"/>
              <a:gd name="connsiteY17" fmla="*/ 1196888 h 3246329"/>
              <a:gd name="connsiteX18" fmla="*/ 381226 w 2907126"/>
              <a:gd name="connsiteY18" fmla="*/ 244276 h 3246329"/>
              <a:gd name="connsiteX19" fmla="*/ 1294723 w 2907126"/>
              <a:gd name="connsiteY19" fmla="*/ 118415 h 3246329"/>
              <a:gd name="connsiteX20" fmla="*/ 1803671 w 2907126"/>
              <a:gd name="connsiteY20" fmla="*/ 121722 h 3246329"/>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59981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59981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73525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73525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73525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73525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239029"/>
              <a:gd name="connsiteX1" fmla="*/ 2906708 w 2907126"/>
              <a:gd name="connsiteY1" fmla="*/ 0 h 3239029"/>
              <a:gd name="connsiteX2" fmla="*/ 2629066 w 2907126"/>
              <a:gd name="connsiteY2" fmla="*/ 604020 h 3239029"/>
              <a:gd name="connsiteX3" fmla="*/ 2131388 w 2907126"/>
              <a:gd name="connsiteY3" fmla="*/ 741392 h 3239029"/>
              <a:gd name="connsiteX4" fmla="*/ 1511469 w 2907126"/>
              <a:gd name="connsiteY4" fmla="*/ 748632 h 3239029"/>
              <a:gd name="connsiteX5" fmla="*/ 1370830 w 2907126"/>
              <a:gd name="connsiteY5" fmla="*/ 1466814 h 3239029"/>
              <a:gd name="connsiteX6" fmla="*/ 2441648 w 2907126"/>
              <a:gd name="connsiteY6" fmla="*/ 1275766 h 3239029"/>
              <a:gd name="connsiteX7" fmla="*/ 2136623 w 2907126"/>
              <a:gd name="connsiteY7" fmla="*/ 1935288 h 3239029"/>
              <a:gd name="connsiteX8" fmla="*/ 1484634 w 2907126"/>
              <a:gd name="connsiteY8" fmla="*/ 2087012 h 3239029"/>
              <a:gd name="connsiteX9" fmla="*/ 1254781 w 2907126"/>
              <a:gd name="connsiteY9" fmla="*/ 2084532 h 3239029"/>
              <a:gd name="connsiteX10" fmla="*/ 1173525 w 2907126"/>
              <a:gd name="connsiteY10" fmla="*/ 3053316 h 3239029"/>
              <a:gd name="connsiteX11" fmla="*/ 243539 w 2907126"/>
              <a:gd name="connsiteY11" fmla="*/ 2970957 h 3239029"/>
              <a:gd name="connsiteX12" fmla="*/ 461420 w 2907126"/>
              <a:gd name="connsiteY12" fmla="*/ 2117078 h 3239029"/>
              <a:gd name="connsiteX13" fmla="*/ 10577 w 2907126"/>
              <a:gd name="connsiteY13" fmla="*/ 2258114 h 3239029"/>
              <a:gd name="connsiteX14" fmla="*/ 277731 w 2907126"/>
              <a:gd name="connsiteY14" fmla="*/ 1642137 h 3239029"/>
              <a:gd name="connsiteX15" fmla="*/ 577943 w 2907126"/>
              <a:gd name="connsiteY15" fmla="*/ 1471773 h 3239029"/>
              <a:gd name="connsiteX16" fmla="*/ 728834 w 2907126"/>
              <a:gd name="connsiteY16" fmla="*/ 766816 h 3239029"/>
              <a:gd name="connsiteX17" fmla="*/ 0 w 2907126"/>
              <a:gd name="connsiteY17" fmla="*/ 1196888 h 3239029"/>
              <a:gd name="connsiteX18" fmla="*/ 381226 w 2907126"/>
              <a:gd name="connsiteY18" fmla="*/ 244276 h 3239029"/>
              <a:gd name="connsiteX19" fmla="*/ 1294723 w 2907126"/>
              <a:gd name="connsiteY19" fmla="*/ 118415 h 3239029"/>
              <a:gd name="connsiteX20" fmla="*/ 1803671 w 2907126"/>
              <a:gd name="connsiteY20" fmla="*/ 121722 h 3239029"/>
              <a:gd name="connsiteX0" fmla="*/ 1803671 w 2907126"/>
              <a:gd name="connsiteY0" fmla="*/ 121722 h 3235134"/>
              <a:gd name="connsiteX1" fmla="*/ 2906708 w 2907126"/>
              <a:gd name="connsiteY1" fmla="*/ 0 h 3235134"/>
              <a:gd name="connsiteX2" fmla="*/ 2629066 w 2907126"/>
              <a:gd name="connsiteY2" fmla="*/ 604020 h 3235134"/>
              <a:gd name="connsiteX3" fmla="*/ 2131388 w 2907126"/>
              <a:gd name="connsiteY3" fmla="*/ 741392 h 3235134"/>
              <a:gd name="connsiteX4" fmla="*/ 1511469 w 2907126"/>
              <a:gd name="connsiteY4" fmla="*/ 748632 h 3235134"/>
              <a:gd name="connsiteX5" fmla="*/ 1370830 w 2907126"/>
              <a:gd name="connsiteY5" fmla="*/ 1466814 h 3235134"/>
              <a:gd name="connsiteX6" fmla="*/ 2441648 w 2907126"/>
              <a:gd name="connsiteY6" fmla="*/ 1275766 h 3235134"/>
              <a:gd name="connsiteX7" fmla="*/ 2136623 w 2907126"/>
              <a:gd name="connsiteY7" fmla="*/ 1935288 h 3235134"/>
              <a:gd name="connsiteX8" fmla="*/ 1484634 w 2907126"/>
              <a:gd name="connsiteY8" fmla="*/ 2087012 h 3235134"/>
              <a:gd name="connsiteX9" fmla="*/ 1254781 w 2907126"/>
              <a:gd name="connsiteY9" fmla="*/ 2084532 h 3235134"/>
              <a:gd name="connsiteX10" fmla="*/ 1173525 w 2907126"/>
              <a:gd name="connsiteY10" fmla="*/ 3053316 h 3235134"/>
              <a:gd name="connsiteX11" fmla="*/ 243539 w 2907126"/>
              <a:gd name="connsiteY11" fmla="*/ 2970957 h 3235134"/>
              <a:gd name="connsiteX12" fmla="*/ 461420 w 2907126"/>
              <a:gd name="connsiteY12" fmla="*/ 2117078 h 3235134"/>
              <a:gd name="connsiteX13" fmla="*/ 10577 w 2907126"/>
              <a:gd name="connsiteY13" fmla="*/ 2258114 h 3235134"/>
              <a:gd name="connsiteX14" fmla="*/ 277731 w 2907126"/>
              <a:gd name="connsiteY14" fmla="*/ 1642137 h 3235134"/>
              <a:gd name="connsiteX15" fmla="*/ 577943 w 2907126"/>
              <a:gd name="connsiteY15" fmla="*/ 1471773 h 3235134"/>
              <a:gd name="connsiteX16" fmla="*/ 728834 w 2907126"/>
              <a:gd name="connsiteY16" fmla="*/ 766816 h 3235134"/>
              <a:gd name="connsiteX17" fmla="*/ 0 w 2907126"/>
              <a:gd name="connsiteY17" fmla="*/ 1196888 h 3235134"/>
              <a:gd name="connsiteX18" fmla="*/ 381226 w 2907126"/>
              <a:gd name="connsiteY18" fmla="*/ 244276 h 3235134"/>
              <a:gd name="connsiteX19" fmla="*/ 1294723 w 2907126"/>
              <a:gd name="connsiteY19" fmla="*/ 118415 h 3235134"/>
              <a:gd name="connsiteX20" fmla="*/ 1803671 w 2907126"/>
              <a:gd name="connsiteY20" fmla="*/ 121722 h 3235134"/>
              <a:gd name="connsiteX0" fmla="*/ 1803671 w 2907126"/>
              <a:gd name="connsiteY0" fmla="*/ 121722 h 3234039"/>
              <a:gd name="connsiteX1" fmla="*/ 2906708 w 2907126"/>
              <a:gd name="connsiteY1" fmla="*/ 0 h 3234039"/>
              <a:gd name="connsiteX2" fmla="*/ 2629066 w 2907126"/>
              <a:gd name="connsiteY2" fmla="*/ 604020 h 3234039"/>
              <a:gd name="connsiteX3" fmla="*/ 2131388 w 2907126"/>
              <a:gd name="connsiteY3" fmla="*/ 741392 h 3234039"/>
              <a:gd name="connsiteX4" fmla="*/ 1511469 w 2907126"/>
              <a:gd name="connsiteY4" fmla="*/ 748632 h 3234039"/>
              <a:gd name="connsiteX5" fmla="*/ 1370830 w 2907126"/>
              <a:gd name="connsiteY5" fmla="*/ 1466814 h 3234039"/>
              <a:gd name="connsiteX6" fmla="*/ 2441648 w 2907126"/>
              <a:gd name="connsiteY6" fmla="*/ 1275766 h 3234039"/>
              <a:gd name="connsiteX7" fmla="*/ 2136623 w 2907126"/>
              <a:gd name="connsiteY7" fmla="*/ 1935288 h 3234039"/>
              <a:gd name="connsiteX8" fmla="*/ 1484634 w 2907126"/>
              <a:gd name="connsiteY8" fmla="*/ 2087012 h 3234039"/>
              <a:gd name="connsiteX9" fmla="*/ 1254781 w 2907126"/>
              <a:gd name="connsiteY9" fmla="*/ 2084532 h 3234039"/>
              <a:gd name="connsiteX10" fmla="*/ 1173525 w 2907126"/>
              <a:gd name="connsiteY10" fmla="*/ 3053316 h 3234039"/>
              <a:gd name="connsiteX11" fmla="*/ 243539 w 2907126"/>
              <a:gd name="connsiteY11" fmla="*/ 2970957 h 3234039"/>
              <a:gd name="connsiteX12" fmla="*/ 461420 w 2907126"/>
              <a:gd name="connsiteY12" fmla="*/ 2117078 h 3234039"/>
              <a:gd name="connsiteX13" fmla="*/ 10577 w 2907126"/>
              <a:gd name="connsiteY13" fmla="*/ 2258114 h 3234039"/>
              <a:gd name="connsiteX14" fmla="*/ 277731 w 2907126"/>
              <a:gd name="connsiteY14" fmla="*/ 1642137 h 3234039"/>
              <a:gd name="connsiteX15" fmla="*/ 577943 w 2907126"/>
              <a:gd name="connsiteY15" fmla="*/ 1471773 h 3234039"/>
              <a:gd name="connsiteX16" fmla="*/ 728834 w 2907126"/>
              <a:gd name="connsiteY16" fmla="*/ 766816 h 3234039"/>
              <a:gd name="connsiteX17" fmla="*/ 0 w 2907126"/>
              <a:gd name="connsiteY17" fmla="*/ 1196888 h 3234039"/>
              <a:gd name="connsiteX18" fmla="*/ 381226 w 2907126"/>
              <a:gd name="connsiteY18" fmla="*/ 244276 h 3234039"/>
              <a:gd name="connsiteX19" fmla="*/ 1294723 w 2907126"/>
              <a:gd name="connsiteY19" fmla="*/ 118415 h 3234039"/>
              <a:gd name="connsiteX20" fmla="*/ 1803671 w 2907126"/>
              <a:gd name="connsiteY20" fmla="*/ 121722 h 3234039"/>
              <a:gd name="connsiteX0" fmla="*/ 1803671 w 2907126"/>
              <a:gd name="connsiteY0" fmla="*/ 121722 h 3238621"/>
              <a:gd name="connsiteX1" fmla="*/ 2906708 w 2907126"/>
              <a:gd name="connsiteY1" fmla="*/ 0 h 3238621"/>
              <a:gd name="connsiteX2" fmla="*/ 2629066 w 2907126"/>
              <a:gd name="connsiteY2" fmla="*/ 604020 h 3238621"/>
              <a:gd name="connsiteX3" fmla="*/ 2131388 w 2907126"/>
              <a:gd name="connsiteY3" fmla="*/ 741392 h 3238621"/>
              <a:gd name="connsiteX4" fmla="*/ 1511469 w 2907126"/>
              <a:gd name="connsiteY4" fmla="*/ 748632 h 3238621"/>
              <a:gd name="connsiteX5" fmla="*/ 1370830 w 2907126"/>
              <a:gd name="connsiteY5" fmla="*/ 1466814 h 3238621"/>
              <a:gd name="connsiteX6" fmla="*/ 2441648 w 2907126"/>
              <a:gd name="connsiteY6" fmla="*/ 1275766 h 3238621"/>
              <a:gd name="connsiteX7" fmla="*/ 2136623 w 2907126"/>
              <a:gd name="connsiteY7" fmla="*/ 1935288 h 3238621"/>
              <a:gd name="connsiteX8" fmla="*/ 1484634 w 2907126"/>
              <a:gd name="connsiteY8" fmla="*/ 2087012 h 3238621"/>
              <a:gd name="connsiteX9" fmla="*/ 1254781 w 2907126"/>
              <a:gd name="connsiteY9" fmla="*/ 2084532 h 3238621"/>
              <a:gd name="connsiteX10" fmla="*/ 1173525 w 2907126"/>
              <a:gd name="connsiteY10" fmla="*/ 3053316 h 3238621"/>
              <a:gd name="connsiteX11" fmla="*/ 243539 w 2907126"/>
              <a:gd name="connsiteY11" fmla="*/ 2970957 h 3238621"/>
              <a:gd name="connsiteX12" fmla="*/ 461420 w 2907126"/>
              <a:gd name="connsiteY12" fmla="*/ 2117078 h 3238621"/>
              <a:gd name="connsiteX13" fmla="*/ 10577 w 2907126"/>
              <a:gd name="connsiteY13" fmla="*/ 2258114 h 3238621"/>
              <a:gd name="connsiteX14" fmla="*/ 277731 w 2907126"/>
              <a:gd name="connsiteY14" fmla="*/ 1642137 h 3238621"/>
              <a:gd name="connsiteX15" fmla="*/ 577943 w 2907126"/>
              <a:gd name="connsiteY15" fmla="*/ 1471773 h 3238621"/>
              <a:gd name="connsiteX16" fmla="*/ 728834 w 2907126"/>
              <a:gd name="connsiteY16" fmla="*/ 766816 h 3238621"/>
              <a:gd name="connsiteX17" fmla="*/ 0 w 2907126"/>
              <a:gd name="connsiteY17" fmla="*/ 1196888 h 3238621"/>
              <a:gd name="connsiteX18" fmla="*/ 381226 w 2907126"/>
              <a:gd name="connsiteY18" fmla="*/ 244276 h 3238621"/>
              <a:gd name="connsiteX19" fmla="*/ 1294723 w 2907126"/>
              <a:gd name="connsiteY19" fmla="*/ 118415 h 3238621"/>
              <a:gd name="connsiteX20" fmla="*/ 1803671 w 2907126"/>
              <a:gd name="connsiteY20" fmla="*/ 121722 h 3238621"/>
              <a:gd name="connsiteX0" fmla="*/ 1803671 w 2907126"/>
              <a:gd name="connsiteY0" fmla="*/ 121722 h 3238621"/>
              <a:gd name="connsiteX1" fmla="*/ 2906708 w 2907126"/>
              <a:gd name="connsiteY1" fmla="*/ 0 h 3238621"/>
              <a:gd name="connsiteX2" fmla="*/ 2629066 w 2907126"/>
              <a:gd name="connsiteY2" fmla="*/ 604020 h 3238621"/>
              <a:gd name="connsiteX3" fmla="*/ 2131388 w 2907126"/>
              <a:gd name="connsiteY3" fmla="*/ 741392 h 3238621"/>
              <a:gd name="connsiteX4" fmla="*/ 1511469 w 2907126"/>
              <a:gd name="connsiteY4" fmla="*/ 748632 h 3238621"/>
              <a:gd name="connsiteX5" fmla="*/ 1370830 w 2907126"/>
              <a:gd name="connsiteY5" fmla="*/ 1466814 h 3238621"/>
              <a:gd name="connsiteX6" fmla="*/ 2441648 w 2907126"/>
              <a:gd name="connsiteY6" fmla="*/ 1275766 h 3238621"/>
              <a:gd name="connsiteX7" fmla="*/ 2136623 w 2907126"/>
              <a:gd name="connsiteY7" fmla="*/ 1935288 h 3238621"/>
              <a:gd name="connsiteX8" fmla="*/ 1484634 w 2907126"/>
              <a:gd name="connsiteY8" fmla="*/ 2087012 h 3238621"/>
              <a:gd name="connsiteX9" fmla="*/ 1254781 w 2907126"/>
              <a:gd name="connsiteY9" fmla="*/ 2084532 h 3238621"/>
              <a:gd name="connsiteX10" fmla="*/ 1173525 w 2907126"/>
              <a:gd name="connsiteY10" fmla="*/ 3053316 h 3238621"/>
              <a:gd name="connsiteX11" fmla="*/ 263856 w 2907126"/>
              <a:gd name="connsiteY11" fmla="*/ 2970957 h 3238621"/>
              <a:gd name="connsiteX12" fmla="*/ 461420 w 2907126"/>
              <a:gd name="connsiteY12" fmla="*/ 2117078 h 3238621"/>
              <a:gd name="connsiteX13" fmla="*/ 10577 w 2907126"/>
              <a:gd name="connsiteY13" fmla="*/ 2258114 h 3238621"/>
              <a:gd name="connsiteX14" fmla="*/ 277731 w 2907126"/>
              <a:gd name="connsiteY14" fmla="*/ 1642137 h 3238621"/>
              <a:gd name="connsiteX15" fmla="*/ 577943 w 2907126"/>
              <a:gd name="connsiteY15" fmla="*/ 1471773 h 3238621"/>
              <a:gd name="connsiteX16" fmla="*/ 728834 w 2907126"/>
              <a:gd name="connsiteY16" fmla="*/ 766816 h 3238621"/>
              <a:gd name="connsiteX17" fmla="*/ 0 w 2907126"/>
              <a:gd name="connsiteY17" fmla="*/ 1196888 h 3238621"/>
              <a:gd name="connsiteX18" fmla="*/ 381226 w 2907126"/>
              <a:gd name="connsiteY18" fmla="*/ 244276 h 3238621"/>
              <a:gd name="connsiteX19" fmla="*/ 1294723 w 2907126"/>
              <a:gd name="connsiteY19" fmla="*/ 118415 h 3238621"/>
              <a:gd name="connsiteX20" fmla="*/ 1803671 w 2907126"/>
              <a:gd name="connsiteY20" fmla="*/ 121722 h 3238621"/>
              <a:gd name="connsiteX0" fmla="*/ 1803671 w 2907126"/>
              <a:gd name="connsiteY0" fmla="*/ 121722 h 3237700"/>
              <a:gd name="connsiteX1" fmla="*/ 2906708 w 2907126"/>
              <a:gd name="connsiteY1" fmla="*/ 0 h 3237700"/>
              <a:gd name="connsiteX2" fmla="*/ 2629066 w 2907126"/>
              <a:gd name="connsiteY2" fmla="*/ 604020 h 3237700"/>
              <a:gd name="connsiteX3" fmla="*/ 2131388 w 2907126"/>
              <a:gd name="connsiteY3" fmla="*/ 741392 h 3237700"/>
              <a:gd name="connsiteX4" fmla="*/ 1511469 w 2907126"/>
              <a:gd name="connsiteY4" fmla="*/ 748632 h 3237700"/>
              <a:gd name="connsiteX5" fmla="*/ 1370830 w 2907126"/>
              <a:gd name="connsiteY5" fmla="*/ 1466814 h 3237700"/>
              <a:gd name="connsiteX6" fmla="*/ 2441648 w 2907126"/>
              <a:gd name="connsiteY6" fmla="*/ 1275766 h 3237700"/>
              <a:gd name="connsiteX7" fmla="*/ 2136623 w 2907126"/>
              <a:gd name="connsiteY7" fmla="*/ 1935288 h 3237700"/>
              <a:gd name="connsiteX8" fmla="*/ 1484634 w 2907126"/>
              <a:gd name="connsiteY8" fmla="*/ 2087012 h 3237700"/>
              <a:gd name="connsiteX9" fmla="*/ 1254781 w 2907126"/>
              <a:gd name="connsiteY9" fmla="*/ 2084532 h 3237700"/>
              <a:gd name="connsiteX10" fmla="*/ 1173525 w 2907126"/>
              <a:gd name="connsiteY10" fmla="*/ 3053316 h 3237700"/>
              <a:gd name="connsiteX11" fmla="*/ 253698 w 2907126"/>
              <a:gd name="connsiteY11" fmla="*/ 2967571 h 3237700"/>
              <a:gd name="connsiteX12" fmla="*/ 461420 w 2907126"/>
              <a:gd name="connsiteY12" fmla="*/ 2117078 h 3237700"/>
              <a:gd name="connsiteX13" fmla="*/ 10577 w 2907126"/>
              <a:gd name="connsiteY13" fmla="*/ 2258114 h 3237700"/>
              <a:gd name="connsiteX14" fmla="*/ 277731 w 2907126"/>
              <a:gd name="connsiteY14" fmla="*/ 1642137 h 3237700"/>
              <a:gd name="connsiteX15" fmla="*/ 577943 w 2907126"/>
              <a:gd name="connsiteY15" fmla="*/ 1471773 h 3237700"/>
              <a:gd name="connsiteX16" fmla="*/ 728834 w 2907126"/>
              <a:gd name="connsiteY16" fmla="*/ 766816 h 3237700"/>
              <a:gd name="connsiteX17" fmla="*/ 0 w 2907126"/>
              <a:gd name="connsiteY17" fmla="*/ 1196888 h 3237700"/>
              <a:gd name="connsiteX18" fmla="*/ 381226 w 2907126"/>
              <a:gd name="connsiteY18" fmla="*/ 244276 h 3237700"/>
              <a:gd name="connsiteX19" fmla="*/ 1294723 w 2907126"/>
              <a:gd name="connsiteY19" fmla="*/ 118415 h 3237700"/>
              <a:gd name="connsiteX20" fmla="*/ 1803671 w 2907126"/>
              <a:gd name="connsiteY20" fmla="*/ 121722 h 3237700"/>
              <a:gd name="connsiteX0" fmla="*/ 1803671 w 2907126"/>
              <a:gd name="connsiteY0" fmla="*/ 121722 h 3241667"/>
              <a:gd name="connsiteX1" fmla="*/ 2906708 w 2907126"/>
              <a:gd name="connsiteY1" fmla="*/ 0 h 3241667"/>
              <a:gd name="connsiteX2" fmla="*/ 2629066 w 2907126"/>
              <a:gd name="connsiteY2" fmla="*/ 604020 h 3241667"/>
              <a:gd name="connsiteX3" fmla="*/ 2131388 w 2907126"/>
              <a:gd name="connsiteY3" fmla="*/ 741392 h 3241667"/>
              <a:gd name="connsiteX4" fmla="*/ 1511469 w 2907126"/>
              <a:gd name="connsiteY4" fmla="*/ 748632 h 3241667"/>
              <a:gd name="connsiteX5" fmla="*/ 1370830 w 2907126"/>
              <a:gd name="connsiteY5" fmla="*/ 1466814 h 3241667"/>
              <a:gd name="connsiteX6" fmla="*/ 2441648 w 2907126"/>
              <a:gd name="connsiteY6" fmla="*/ 1275766 h 3241667"/>
              <a:gd name="connsiteX7" fmla="*/ 2136623 w 2907126"/>
              <a:gd name="connsiteY7" fmla="*/ 1935288 h 3241667"/>
              <a:gd name="connsiteX8" fmla="*/ 1484634 w 2907126"/>
              <a:gd name="connsiteY8" fmla="*/ 2087012 h 3241667"/>
              <a:gd name="connsiteX9" fmla="*/ 1254781 w 2907126"/>
              <a:gd name="connsiteY9" fmla="*/ 2084532 h 3241667"/>
              <a:gd name="connsiteX10" fmla="*/ 1173525 w 2907126"/>
              <a:gd name="connsiteY10" fmla="*/ 3053316 h 3241667"/>
              <a:gd name="connsiteX11" fmla="*/ 253698 w 2907126"/>
              <a:gd name="connsiteY11" fmla="*/ 2967571 h 3241667"/>
              <a:gd name="connsiteX12" fmla="*/ 461420 w 2907126"/>
              <a:gd name="connsiteY12" fmla="*/ 2117078 h 3241667"/>
              <a:gd name="connsiteX13" fmla="*/ 10577 w 2907126"/>
              <a:gd name="connsiteY13" fmla="*/ 2258114 h 3241667"/>
              <a:gd name="connsiteX14" fmla="*/ 277731 w 2907126"/>
              <a:gd name="connsiteY14" fmla="*/ 1642137 h 3241667"/>
              <a:gd name="connsiteX15" fmla="*/ 577943 w 2907126"/>
              <a:gd name="connsiteY15" fmla="*/ 1471773 h 3241667"/>
              <a:gd name="connsiteX16" fmla="*/ 728834 w 2907126"/>
              <a:gd name="connsiteY16" fmla="*/ 766816 h 3241667"/>
              <a:gd name="connsiteX17" fmla="*/ 0 w 2907126"/>
              <a:gd name="connsiteY17" fmla="*/ 1196888 h 3241667"/>
              <a:gd name="connsiteX18" fmla="*/ 381226 w 2907126"/>
              <a:gd name="connsiteY18" fmla="*/ 244276 h 3241667"/>
              <a:gd name="connsiteX19" fmla="*/ 1294723 w 2907126"/>
              <a:gd name="connsiteY19" fmla="*/ 118415 h 3241667"/>
              <a:gd name="connsiteX20" fmla="*/ 1803671 w 2907126"/>
              <a:gd name="connsiteY20" fmla="*/ 121722 h 3241667"/>
              <a:gd name="connsiteX0" fmla="*/ 1803671 w 2907126"/>
              <a:gd name="connsiteY0" fmla="*/ 121722 h 3229647"/>
              <a:gd name="connsiteX1" fmla="*/ 2906708 w 2907126"/>
              <a:gd name="connsiteY1" fmla="*/ 0 h 3229647"/>
              <a:gd name="connsiteX2" fmla="*/ 2629066 w 2907126"/>
              <a:gd name="connsiteY2" fmla="*/ 604020 h 3229647"/>
              <a:gd name="connsiteX3" fmla="*/ 2131388 w 2907126"/>
              <a:gd name="connsiteY3" fmla="*/ 741392 h 3229647"/>
              <a:gd name="connsiteX4" fmla="*/ 1511469 w 2907126"/>
              <a:gd name="connsiteY4" fmla="*/ 748632 h 3229647"/>
              <a:gd name="connsiteX5" fmla="*/ 1370830 w 2907126"/>
              <a:gd name="connsiteY5" fmla="*/ 1466814 h 3229647"/>
              <a:gd name="connsiteX6" fmla="*/ 2441648 w 2907126"/>
              <a:gd name="connsiteY6" fmla="*/ 1275766 h 3229647"/>
              <a:gd name="connsiteX7" fmla="*/ 2136623 w 2907126"/>
              <a:gd name="connsiteY7" fmla="*/ 1935288 h 3229647"/>
              <a:gd name="connsiteX8" fmla="*/ 1484634 w 2907126"/>
              <a:gd name="connsiteY8" fmla="*/ 2087012 h 3229647"/>
              <a:gd name="connsiteX9" fmla="*/ 1254781 w 2907126"/>
              <a:gd name="connsiteY9" fmla="*/ 2084532 h 3229647"/>
              <a:gd name="connsiteX10" fmla="*/ 1173525 w 2907126"/>
              <a:gd name="connsiteY10" fmla="*/ 3053316 h 3229647"/>
              <a:gd name="connsiteX11" fmla="*/ 253698 w 2907126"/>
              <a:gd name="connsiteY11" fmla="*/ 2967571 h 3229647"/>
              <a:gd name="connsiteX12" fmla="*/ 461420 w 2907126"/>
              <a:gd name="connsiteY12" fmla="*/ 2117078 h 3229647"/>
              <a:gd name="connsiteX13" fmla="*/ 10577 w 2907126"/>
              <a:gd name="connsiteY13" fmla="*/ 2258114 h 3229647"/>
              <a:gd name="connsiteX14" fmla="*/ 277731 w 2907126"/>
              <a:gd name="connsiteY14" fmla="*/ 1642137 h 3229647"/>
              <a:gd name="connsiteX15" fmla="*/ 577943 w 2907126"/>
              <a:gd name="connsiteY15" fmla="*/ 1471773 h 3229647"/>
              <a:gd name="connsiteX16" fmla="*/ 728834 w 2907126"/>
              <a:gd name="connsiteY16" fmla="*/ 766816 h 3229647"/>
              <a:gd name="connsiteX17" fmla="*/ 0 w 2907126"/>
              <a:gd name="connsiteY17" fmla="*/ 1196888 h 3229647"/>
              <a:gd name="connsiteX18" fmla="*/ 381226 w 2907126"/>
              <a:gd name="connsiteY18" fmla="*/ 244276 h 3229647"/>
              <a:gd name="connsiteX19" fmla="*/ 1294723 w 2907126"/>
              <a:gd name="connsiteY19" fmla="*/ 118415 h 3229647"/>
              <a:gd name="connsiteX20" fmla="*/ 1803671 w 2907126"/>
              <a:gd name="connsiteY20" fmla="*/ 121722 h 3229647"/>
              <a:gd name="connsiteX0" fmla="*/ 1803671 w 2907126"/>
              <a:gd name="connsiteY0" fmla="*/ 121722 h 3243169"/>
              <a:gd name="connsiteX1" fmla="*/ 2906708 w 2907126"/>
              <a:gd name="connsiteY1" fmla="*/ 0 h 3243169"/>
              <a:gd name="connsiteX2" fmla="*/ 2629066 w 2907126"/>
              <a:gd name="connsiteY2" fmla="*/ 604020 h 3243169"/>
              <a:gd name="connsiteX3" fmla="*/ 2131388 w 2907126"/>
              <a:gd name="connsiteY3" fmla="*/ 741392 h 3243169"/>
              <a:gd name="connsiteX4" fmla="*/ 1511469 w 2907126"/>
              <a:gd name="connsiteY4" fmla="*/ 748632 h 3243169"/>
              <a:gd name="connsiteX5" fmla="*/ 1370830 w 2907126"/>
              <a:gd name="connsiteY5" fmla="*/ 1466814 h 3243169"/>
              <a:gd name="connsiteX6" fmla="*/ 2441648 w 2907126"/>
              <a:gd name="connsiteY6" fmla="*/ 1275766 h 3243169"/>
              <a:gd name="connsiteX7" fmla="*/ 2136623 w 2907126"/>
              <a:gd name="connsiteY7" fmla="*/ 1935288 h 3243169"/>
              <a:gd name="connsiteX8" fmla="*/ 1484634 w 2907126"/>
              <a:gd name="connsiteY8" fmla="*/ 2087012 h 3243169"/>
              <a:gd name="connsiteX9" fmla="*/ 1254781 w 2907126"/>
              <a:gd name="connsiteY9" fmla="*/ 2084532 h 3243169"/>
              <a:gd name="connsiteX10" fmla="*/ 1173525 w 2907126"/>
              <a:gd name="connsiteY10" fmla="*/ 3053316 h 3243169"/>
              <a:gd name="connsiteX11" fmla="*/ 253698 w 2907126"/>
              <a:gd name="connsiteY11" fmla="*/ 2967571 h 3243169"/>
              <a:gd name="connsiteX12" fmla="*/ 461420 w 2907126"/>
              <a:gd name="connsiteY12" fmla="*/ 2117078 h 3243169"/>
              <a:gd name="connsiteX13" fmla="*/ 10577 w 2907126"/>
              <a:gd name="connsiteY13" fmla="*/ 2258114 h 3243169"/>
              <a:gd name="connsiteX14" fmla="*/ 277731 w 2907126"/>
              <a:gd name="connsiteY14" fmla="*/ 1642137 h 3243169"/>
              <a:gd name="connsiteX15" fmla="*/ 577943 w 2907126"/>
              <a:gd name="connsiteY15" fmla="*/ 1471773 h 3243169"/>
              <a:gd name="connsiteX16" fmla="*/ 728834 w 2907126"/>
              <a:gd name="connsiteY16" fmla="*/ 766816 h 3243169"/>
              <a:gd name="connsiteX17" fmla="*/ 0 w 2907126"/>
              <a:gd name="connsiteY17" fmla="*/ 1196888 h 3243169"/>
              <a:gd name="connsiteX18" fmla="*/ 381226 w 2907126"/>
              <a:gd name="connsiteY18" fmla="*/ 244276 h 3243169"/>
              <a:gd name="connsiteX19" fmla="*/ 1294723 w 2907126"/>
              <a:gd name="connsiteY19" fmla="*/ 118415 h 3243169"/>
              <a:gd name="connsiteX20" fmla="*/ 1803671 w 2907126"/>
              <a:gd name="connsiteY20" fmla="*/ 121722 h 3243169"/>
              <a:gd name="connsiteX0" fmla="*/ 1803671 w 2907126"/>
              <a:gd name="connsiteY0" fmla="*/ 121722 h 3243169"/>
              <a:gd name="connsiteX1" fmla="*/ 2906708 w 2907126"/>
              <a:gd name="connsiteY1" fmla="*/ 0 h 3243169"/>
              <a:gd name="connsiteX2" fmla="*/ 2629066 w 2907126"/>
              <a:gd name="connsiteY2" fmla="*/ 604020 h 3243169"/>
              <a:gd name="connsiteX3" fmla="*/ 2131388 w 2907126"/>
              <a:gd name="connsiteY3" fmla="*/ 741392 h 3243169"/>
              <a:gd name="connsiteX4" fmla="*/ 1511469 w 2907126"/>
              <a:gd name="connsiteY4" fmla="*/ 748632 h 3243169"/>
              <a:gd name="connsiteX5" fmla="*/ 1370830 w 2907126"/>
              <a:gd name="connsiteY5" fmla="*/ 1466814 h 3243169"/>
              <a:gd name="connsiteX6" fmla="*/ 2441648 w 2907126"/>
              <a:gd name="connsiteY6" fmla="*/ 1275766 h 3243169"/>
              <a:gd name="connsiteX7" fmla="*/ 2136623 w 2907126"/>
              <a:gd name="connsiteY7" fmla="*/ 1935288 h 3243169"/>
              <a:gd name="connsiteX8" fmla="*/ 1484634 w 2907126"/>
              <a:gd name="connsiteY8" fmla="*/ 2087012 h 3243169"/>
              <a:gd name="connsiteX9" fmla="*/ 1254781 w 2907126"/>
              <a:gd name="connsiteY9" fmla="*/ 2084532 h 3243169"/>
              <a:gd name="connsiteX10" fmla="*/ 1173525 w 2907126"/>
              <a:gd name="connsiteY10" fmla="*/ 3053316 h 3243169"/>
              <a:gd name="connsiteX11" fmla="*/ 274014 w 2907126"/>
              <a:gd name="connsiteY11" fmla="*/ 2967571 h 3243169"/>
              <a:gd name="connsiteX12" fmla="*/ 461420 w 2907126"/>
              <a:gd name="connsiteY12" fmla="*/ 2117078 h 3243169"/>
              <a:gd name="connsiteX13" fmla="*/ 10577 w 2907126"/>
              <a:gd name="connsiteY13" fmla="*/ 2258114 h 3243169"/>
              <a:gd name="connsiteX14" fmla="*/ 277731 w 2907126"/>
              <a:gd name="connsiteY14" fmla="*/ 1642137 h 3243169"/>
              <a:gd name="connsiteX15" fmla="*/ 577943 w 2907126"/>
              <a:gd name="connsiteY15" fmla="*/ 1471773 h 3243169"/>
              <a:gd name="connsiteX16" fmla="*/ 728834 w 2907126"/>
              <a:gd name="connsiteY16" fmla="*/ 766816 h 3243169"/>
              <a:gd name="connsiteX17" fmla="*/ 0 w 2907126"/>
              <a:gd name="connsiteY17" fmla="*/ 1196888 h 3243169"/>
              <a:gd name="connsiteX18" fmla="*/ 381226 w 2907126"/>
              <a:gd name="connsiteY18" fmla="*/ 244276 h 3243169"/>
              <a:gd name="connsiteX19" fmla="*/ 1294723 w 2907126"/>
              <a:gd name="connsiteY19" fmla="*/ 118415 h 3243169"/>
              <a:gd name="connsiteX20" fmla="*/ 1803671 w 2907126"/>
              <a:gd name="connsiteY20" fmla="*/ 121722 h 3243169"/>
              <a:gd name="connsiteX0" fmla="*/ 1803671 w 2907126"/>
              <a:gd name="connsiteY0" fmla="*/ 121722 h 3243169"/>
              <a:gd name="connsiteX1" fmla="*/ 2906708 w 2907126"/>
              <a:gd name="connsiteY1" fmla="*/ 0 h 3243169"/>
              <a:gd name="connsiteX2" fmla="*/ 2629066 w 2907126"/>
              <a:gd name="connsiteY2" fmla="*/ 604020 h 3243169"/>
              <a:gd name="connsiteX3" fmla="*/ 2131388 w 2907126"/>
              <a:gd name="connsiteY3" fmla="*/ 741392 h 3243169"/>
              <a:gd name="connsiteX4" fmla="*/ 1511469 w 2907126"/>
              <a:gd name="connsiteY4" fmla="*/ 748632 h 3243169"/>
              <a:gd name="connsiteX5" fmla="*/ 1370830 w 2907126"/>
              <a:gd name="connsiteY5" fmla="*/ 1466814 h 3243169"/>
              <a:gd name="connsiteX6" fmla="*/ 2441648 w 2907126"/>
              <a:gd name="connsiteY6" fmla="*/ 1275766 h 3243169"/>
              <a:gd name="connsiteX7" fmla="*/ 2136623 w 2907126"/>
              <a:gd name="connsiteY7" fmla="*/ 1935288 h 3243169"/>
              <a:gd name="connsiteX8" fmla="*/ 1484634 w 2907126"/>
              <a:gd name="connsiteY8" fmla="*/ 2087012 h 3243169"/>
              <a:gd name="connsiteX9" fmla="*/ 1254781 w 2907126"/>
              <a:gd name="connsiteY9" fmla="*/ 2084532 h 3243169"/>
              <a:gd name="connsiteX10" fmla="*/ 1173525 w 2907126"/>
              <a:gd name="connsiteY10" fmla="*/ 3053316 h 3243169"/>
              <a:gd name="connsiteX11" fmla="*/ 274014 w 2907126"/>
              <a:gd name="connsiteY11" fmla="*/ 2967571 h 3243169"/>
              <a:gd name="connsiteX12" fmla="*/ 461420 w 2907126"/>
              <a:gd name="connsiteY12" fmla="*/ 2117078 h 3243169"/>
              <a:gd name="connsiteX13" fmla="*/ 10577 w 2907126"/>
              <a:gd name="connsiteY13" fmla="*/ 2258114 h 3243169"/>
              <a:gd name="connsiteX14" fmla="*/ 277731 w 2907126"/>
              <a:gd name="connsiteY14" fmla="*/ 1642137 h 3243169"/>
              <a:gd name="connsiteX15" fmla="*/ 577943 w 2907126"/>
              <a:gd name="connsiteY15" fmla="*/ 1471773 h 3243169"/>
              <a:gd name="connsiteX16" fmla="*/ 728834 w 2907126"/>
              <a:gd name="connsiteY16" fmla="*/ 766816 h 3243169"/>
              <a:gd name="connsiteX17" fmla="*/ 0 w 2907126"/>
              <a:gd name="connsiteY17" fmla="*/ 1196888 h 3243169"/>
              <a:gd name="connsiteX18" fmla="*/ 381226 w 2907126"/>
              <a:gd name="connsiteY18" fmla="*/ 244276 h 3243169"/>
              <a:gd name="connsiteX19" fmla="*/ 1294723 w 2907126"/>
              <a:gd name="connsiteY19" fmla="*/ 118415 h 3243169"/>
              <a:gd name="connsiteX20" fmla="*/ 1803671 w 2907126"/>
              <a:gd name="connsiteY20" fmla="*/ 121722 h 3243169"/>
              <a:gd name="connsiteX0" fmla="*/ 1803671 w 2907126"/>
              <a:gd name="connsiteY0" fmla="*/ 121722 h 3243169"/>
              <a:gd name="connsiteX1" fmla="*/ 2906708 w 2907126"/>
              <a:gd name="connsiteY1" fmla="*/ 0 h 3243169"/>
              <a:gd name="connsiteX2" fmla="*/ 2629066 w 2907126"/>
              <a:gd name="connsiteY2" fmla="*/ 604020 h 3243169"/>
              <a:gd name="connsiteX3" fmla="*/ 2131388 w 2907126"/>
              <a:gd name="connsiteY3" fmla="*/ 741392 h 3243169"/>
              <a:gd name="connsiteX4" fmla="*/ 1511469 w 2907126"/>
              <a:gd name="connsiteY4" fmla="*/ 748632 h 3243169"/>
              <a:gd name="connsiteX5" fmla="*/ 1370830 w 2907126"/>
              <a:gd name="connsiteY5" fmla="*/ 1466814 h 3243169"/>
              <a:gd name="connsiteX6" fmla="*/ 2441648 w 2907126"/>
              <a:gd name="connsiteY6" fmla="*/ 1275766 h 3243169"/>
              <a:gd name="connsiteX7" fmla="*/ 2136623 w 2907126"/>
              <a:gd name="connsiteY7" fmla="*/ 1935288 h 3243169"/>
              <a:gd name="connsiteX8" fmla="*/ 1484634 w 2907126"/>
              <a:gd name="connsiteY8" fmla="*/ 2087012 h 3243169"/>
              <a:gd name="connsiteX9" fmla="*/ 1254781 w 2907126"/>
              <a:gd name="connsiteY9" fmla="*/ 2084532 h 3243169"/>
              <a:gd name="connsiteX10" fmla="*/ 1173525 w 2907126"/>
              <a:gd name="connsiteY10" fmla="*/ 3053316 h 3243169"/>
              <a:gd name="connsiteX11" fmla="*/ 303644 w 2907126"/>
              <a:gd name="connsiteY11" fmla="*/ 2967571 h 3243169"/>
              <a:gd name="connsiteX12" fmla="*/ 461420 w 2907126"/>
              <a:gd name="connsiteY12" fmla="*/ 2117078 h 3243169"/>
              <a:gd name="connsiteX13" fmla="*/ 10577 w 2907126"/>
              <a:gd name="connsiteY13" fmla="*/ 2258114 h 3243169"/>
              <a:gd name="connsiteX14" fmla="*/ 277731 w 2907126"/>
              <a:gd name="connsiteY14" fmla="*/ 1642137 h 3243169"/>
              <a:gd name="connsiteX15" fmla="*/ 577943 w 2907126"/>
              <a:gd name="connsiteY15" fmla="*/ 1471773 h 3243169"/>
              <a:gd name="connsiteX16" fmla="*/ 728834 w 2907126"/>
              <a:gd name="connsiteY16" fmla="*/ 766816 h 3243169"/>
              <a:gd name="connsiteX17" fmla="*/ 0 w 2907126"/>
              <a:gd name="connsiteY17" fmla="*/ 1196888 h 3243169"/>
              <a:gd name="connsiteX18" fmla="*/ 381226 w 2907126"/>
              <a:gd name="connsiteY18" fmla="*/ 244276 h 3243169"/>
              <a:gd name="connsiteX19" fmla="*/ 1294723 w 2907126"/>
              <a:gd name="connsiteY19" fmla="*/ 118415 h 3243169"/>
              <a:gd name="connsiteX20" fmla="*/ 1803671 w 2907126"/>
              <a:gd name="connsiteY20" fmla="*/ 121722 h 3243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07126" h="3243169">
                <a:moveTo>
                  <a:pt x="1803671" y="121722"/>
                </a:moveTo>
                <a:cubicBezTo>
                  <a:pt x="2073053" y="123472"/>
                  <a:pt x="2467567" y="82265"/>
                  <a:pt x="2906708" y="0"/>
                </a:cubicBezTo>
                <a:cubicBezTo>
                  <a:pt x="2915511" y="192202"/>
                  <a:pt x="2784149" y="515052"/>
                  <a:pt x="2629066" y="604020"/>
                </a:cubicBezTo>
                <a:cubicBezTo>
                  <a:pt x="2472739" y="693701"/>
                  <a:pt x="2317655" y="717290"/>
                  <a:pt x="2131388" y="741392"/>
                </a:cubicBezTo>
                <a:cubicBezTo>
                  <a:pt x="1945122" y="765493"/>
                  <a:pt x="1659804" y="761923"/>
                  <a:pt x="1511469" y="748632"/>
                </a:cubicBezTo>
                <a:lnTo>
                  <a:pt x="1370830" y="1466814"/>
                </a:lnTo>
                <a:cubicBezTo>
                  <a:pt x="1964894" y="1457950"/>
                  <a:pt x="2043651" y="1398567"/>
                  <a:pt x="2441648" y="1275766"/>
                </a:cubicBezTo>
                <a:cubicBezTo>
                  <a:pt x="2376494" y="1458887"/>
                  <a:pt x="2271321" y="1802560"/>
                  <a:pt x="2136623" y="1935288"/>
                </a:cubicBezTo>
                <a:cubicBezTo>
                  <a:pt x="2001926" y="2068015"/>
                  <a:pt x="1716608" y="2087012"/>
                  <a:pt x="1484634" y="2087012"/>
                </a:cubicBezTo>
                <a:lnTo>
                  <a:pt x="1254781" y="2084532"/>
                </a:lnTo>
                <a:cubicBezTo>
                  <a:pt x="1172032" y="2421404"/>
                  <a:pt x="1076047" y="2840515"/>
                  <a:pt x="1173525" y="3053316"/>
                </a:cubicBezTo>
                <a:cubicBezTo>
                  <a:pt x="340810" y="3453267"/>
                  <a:pt x="330460" y="3120713"/>
                  <a:pt x="303644" y="2967571"/>
                </a:cubicBezTo>
                <a:cubicBezTo>
                  <a:pt x="283835" y="2854447"/>
                  <a:pt x="450546" y="2200435"/>
                  <a:pt x="461420" y="2117078"/>
                </a:cubicBezTo>
                <a:cubicBezTo>
                  <a:pt x="323480" y="2143758"/>
                  <a:pt x="177613" y="2193432"/>
                  <a:pt x="10577" y="2258114"/>
                </a:cubicBezTo>
                <a:cubicBezTo>
                  <a:pt x="75338" y="2086690"/>
                  <a:pt x="183169" y="1773193"/>
                  <a:pt x="277731" y="1642137"/>
                </a:cubicBezTo>
                <a:cubicBezTo>
                  <a:pt x="372292" y="1511080"/>
                  <a:pt x="490316" y="1481693"/>
                  <a:pt x="577943" y="1471773"/>
                </a:cubicBezTo>
                <a:lnTo>
                  <a:pt x="728834" y="766816"/>
                </a:lnTo>
                <a:cubicBezTo>
                  <a:pt x="473525" y="786656"/>
                  <a:pt x="195028" y="1050155"/>
                  <a:pt x="0" y="1196888"/>
                </a:cubicBezTo>
                <a:cubicBezTo>
                  <a:pt x="63442" y="960950"/>
                  <a:pt x="89899" y="487062"/>
                  <a:pt x="381226" y="244276"/>
                </a:cubicBezTo>
                <a:cubicBezTo>
                  <a:pt x="521099" y="127709"/>
                  <a:pt x="852409" y="118415"/>
                  <a:pt x="1294723" y="118415"/>
                </a:cubicBezTo>
                <a:lnTo>
                  <a:pt x="1803671" y="121722"/>
                </a:lnTo>
                <a:close/>
              </a:path>
            </a:pathLst>
          </a:custGeom>
          <a:solidFill>
            <a:schemeClr val="bg1">
              <a:alpha val="2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grpSp>
        <p:nvGrpSpPr>
          <p:cNvPr id="48" name="Group 47">
            <a:extLst>
              <a:ext uri="{FF2B5EF4-FFF2-40B4-BE49-F238E27FC236}">
                <a16:creationId xmlns:a16="http://schemas.microsoft.com/office/drawing/2014/main" id="{C5B4CF8D-E436-0C19-DDD4-B07CF6D87CC7}"/>
              </a:ext>
            </a:extLst>
          </p:cNvPr>
          <p:cNvGrpSpPr/>
          <p:nvPr/>
        </p:nvGrpSpPr>
        <p:grpSpPr>
          <a:xfrm>
            <a:off x="1060129" y="318878"/>
            <a:ext cx="10071743" cy="2026856"/>
            <a:chOff x="1293486" y="4264478"/>
            <a:chExt cx="10071743" cy="2026856"/>
          </a:xfrm>
        </p:grpSpPr>
        <p:sp>
          <p:nvSpPr>
            <p:cNvPr id="39" name="Subtitle 2">
              <a:extLst>
                <a:ext uri="{FF2B5EF4-FFF2-40B4-BE49-F238E27FC236}">
                  <a16:creationId xmlns:a16="http://schemas.microsoft.com/office/drawing/2014/main" id="{5744A1BB-6FE6-46FA-BF29-4D1FF04E88F1}"/>
                </a:ext>
              </a:extLst>
            </p:cNvPr>
            <p:cNvSpPr txBox="1">
              <a:spLocks/>
            </p:cNvSpPr>
            <p:nvPr/>
          </p:nvSpPr>
          <p:spPr>
            <a:xfrm>
              <a:off x="3666591" y="4612555"/>
              <a:ext cx="2990706" cy="600075"/>
            </a:xfrm>
            <a:prstGeom prst="rect">
              <a:avLst/>
            </a:prstGeom>
            <a:noFill/>
          </p:spPr>
          <p:txBody>
            <a:bodyPr vert="horz" lIns="0" tIns="0" rIns="9144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4000" spc="100" dirty="0">
                  <a:solidFill>
                    <a:schemeClr val="bg1"/>
                  </a:solidFill>
                  <a:latin typeface="Calibri" panose="020F0502020204030204" pitchFamily="34" charset="0"/>
                  <a:cs typeface="Calibri" panose="020F0502020204030204" pitchFamily="34" charset="0"/>
                </a:rPr>
                <a:t>Fydar</a:t>
              </a:r>
            </a:p>
          </p:txBody>
        </p:sp>
        <p:sp>
          <p:nvSpPr>
            <p:cNvPr id="41" name="Subtitle 2">
              <a:extLst>
                <a:ext uri="{FF2B5EF4-FFF2-40B4-BE49-F238E27FC236}">
                  <a16:creationId xmlns:a16="http://schemas.microsoft.com/office/drawing/2014/main" id="{BB59183A-16D8-4B21-A479-C902DB8524C3}"/>
                </a:ext>
              </a:extLst>
            </p:cNvPr>
            <p:cNvSpPr txBox="1">
              <a:spLocks/>
            </p:cNvSpPr>
            <p:nvPr/>
          </p:nvSpPr>
          <p:spPr>
            <a:xfrm>
              <a:off x="4924654" y="4815545"/>
              <a:ext cx="1171346" cy="303172"/>
            </a:xfrm>
            <a:prstGeom prst="rect">
              <a:avLst/>
            </a:prstGeom>
            <a:no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600" spc="100" dirty="0">
                  <a:solidFill>
                    <a:schemeClr val="bg1">
                      <a:lumMod val="75000"/>
                    </a:schemeClr>
                  </a:solidFill>
                  <a:latin typeface="Calibri" panose="020F0502020204030204" pitchFamily="34" charset="0"/>
                  <a:cs typeface="Calibri" panose="020F0502020204030204" pitchFamily="34" charset="0"/>
                </a:rPr>
                <a:t>(they/them)</a:t>
              </a:r>
            </a:p>
          </p:txBody>
        </p:sp>
        <p:sp>
          <p:nvSpPr>
            <p:cNvPr id="42" name="Subtitle 2">
              <a:extLst>
                <a:ext uri="{FF2B5EF4-FFF2-40B4-BE49-F238E27FC236}">
                  <a16:creationId xmlns:a16="http://schemas.microsoft.com/office/drawing/2014/main" id="{9E9D0899-E58B-41B0-AB9E-FBDEE289F132}"/>
                </a:ext>
              </a:extLst>
            </p:cNvPr>
            <p:cNvSpPr txBox="1">
              <a:spLocks/>
            </p:cNvSpPr>
            <p:nvPr/>
          </p:nvSpPr>
          <p:spPr>
            <a:xfrm>
              <a:off x="4133849" y="5700955"/>
              <a:ext cx="1629105" cy="334838"/>
            </a:xfrm>
            <a:prstGeom prst="rect">
              <a:avLst/>
            </a:prstGeom>
          </p:spPr>
          <p:txBody>
            <a:bodyPr vert="horz" lIns="0" tIns="0" rIns="9144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spc="100" dirty="0">
                  <a:solidFill>
                    <a:schemeClr val="bg1">
                      <a:lumMod val="85000"/>
                    </a:schemeClr>
                  </a:solidFill>
                  <a:latin typeface="Lao UI" panose="020B0502040204020203" pitchFamily="34" charset="0"/>
                  <a:cs typeface="Lao UI" panose="020B0502040204020203" pitchFamily="34" charset="0"/>
                </a:rPr>
                <a:t>@Fydarus</a:t>
              </a:r>
            </a:p>
          </p:txBody>
        </p:sp>
        <p:sp>
          <p:nvSpPr>
            <p:cNvPr id="43" name="Subtitle 2">
              <a:extLst>
                <a:ext uri="{FF2B5EF4-FFF2-40B4-BE49-F238E27FC236}">
                  <a16:creationId xmlns:a16="http://schemas.microsoft.com/office/drawing/2014/main" id="{4269A87D-9D7F-4657-842C-330D453ACD20}"/>
                </a:ext>
              </a:extLst>
            </p:cNvPr>
            <p:cNvSpPr txBox="1">
              <a:spLocks/>
            </p:cNvSpPr>
            <p:nvPr/>
          </p:nvSpPr>
          <p:spPr>
            <a:xfrm>
              <a:off x="4133849" y="5327976"/>
              <a:ext cx="1629105" cy="334838"/>
            </a:xfrm>
            <a:prstGeom prst="rect">
              <a:avLst/>
            </a:prstGeom>
          </p:spPr>
          <p:txBody>
            <a:bodyPr vert="horz" lIns="0" tIns="0" rIns="9144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spc="100" dirty="0">
                  <a:solidFill>
                    <a:schemeClr val="bg1">
                      <a:lumMod val="85000"/>
                    </a:schemeClr>
                  </a:solidFill>
                  <a:latin typeface="Lao UI" panose="020B0502040204020203" pitchFamily="34" charset="0"/>
                  <a:cs typeface="Lao UI" panose="020B0502040204020203" pitchFamily="34" charset="0"/>
                </a:rPr>
                <a:t>Fydar</a:t>
              </a:r>
            </a:p>
          </p:txBody>
        </p:sp>
        <p:pic>
          <p:nvPicPr>
            <p:cNvPr id="3" name="Picture 2">
              <a:extLst>
                <a:ext uri="{FF2B5EF4-FFF2-40B4-BE49-F238E27FC236}">
                  <a16:creationId xmlns:a16="http://schemas.microsoft.com/office/drawing/2014/main" id="{E13BFCE6-9915-C627-020E-A2E4490FE9CB}"/>
                </a:ext>
              </a:extLst>
            </p:cNvPr>
            <p:cNvPicPr>
              <a:picLocks noChangeAspect="1"/>
            </p:cNvPicPr>
            <p:nvPr/>
          </p:nvPicPr>
          <p:blipFill rotWithShape="1">
            <a:blip r:embed="rId3">
              <a:extLst>
                <a:ext uri="{BEBA8EAE-BF5A-486C-A8C5-ECC9F3942E4B}">
                  <a14:imgProps xmlns:a14="http://schemas.microsoft.com/office/drawing/2010/main">
                    <a14:imgLayer r:embed="rId4">
                      <a14:imgEffect>
                        <a14:colorTemperature colorTemp="5900"/>
                      </a14:imgEffect>
                    </a14:imgLayer>
                  </a14:imgProps>
                </a:ext>
                <a:ext uri="{28A0092B-C50C-407E-A947-70E740481C1C}">
                  <a14:useLocalDpi xmlns:a14="http://schemas.microsoft.com/office/drawing/2010/main" val="0"/>
                </a:ext>
              </a:extLst>
            </a:blip>
            <a:srcRect l="11172" t="7026" r="9368" b="7449"/>
            <a:stretch/>
          </p:blipFill>
          <p:spPr>
            <a:xfrm>
              <a:off x="1293486" y="4264478"/>
              <a:ext cx="2026866" cy="2026856"/>
            </a:xfrm>
            <a:prstGeom prst="roundRect">
              <a:avLst>
                <a:gd name="adj" fmla="val 15305"/>
              </a:avLst>
            </a:prstGeom>
            <a:ln w="19050">
              <a:noFill/>
            </a:ln>
          </p:spPr>
        </p:pic>
        <p:pic>
          <p:nvPicPr>
            <p:cNvPr id="21" name="Graphic 20">
              <a:extLst>
                <a:ext uri="{FF2B5EF4-FFF2-40B4-BE49-F238E27FC236}">
                  <a16:creationId xmlns:a16="http://schemas.microsoft.com/office/drawing/2014/main" id="{1A95429F-5523-F108-C175-B5E0E9A8F82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808426" y="5755482"/>
              <a:ext cx="225788" cy="225784"/>
            </a:xfrm>
            <a:prstGeom prst="rect">
              <a:avLst/>
            </a:prstGeom>
          </p:spPr>
        </p:pic>
        <p:pic>
          <p:nvPicPr>
            <p:cNvPr id="23" name="Graphic 22">
              <a:extLst>
                <a:ext uri="{FF2B5EF4-FFF2-40B4-BE49-F238E27FC236}">
                  <a16:creationId xmlns:a16="http://schemas.microsoft.com/office/drawing/2014/main" id="{E12B6AA0-8E58-6F04-6E86-906F7C13EDA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808425" y="5382502"/>
              <a:ext cx="225788" cy="225786"/>
            </a:xfrm>
            <a:prstGeom prst="rect">
              <a:avLst/>
            </a:prstGeom>
          </p:spPr>
        </p:pic>
        <p:pic>
          <p:nvPicPr>
            <p:cNvPr id="1028" name="Picture 4">
              <a:extLst>
                <a:ext uri="{FF2B5EF4-FFF2-40B4-BE49-F238E27FC236}">
                  <a16:creationId xmlns:a16="http://schemas.microsoft.com/office/drawing/2014/main" id="{F83C93C6-B004-B916-7C2F-F0CED06AF9C7}"/>
                </a:ext>
              </a:extLst>
            </p:cNvPr>
            <p:cNvPicPr>
              <a:picLocks noChangeAspect="1" noChangeArrowheads="1"/>
            </p:cNvPicPr>
            <p:nvPr/>
          </p:nvPicPr>
          <p:blipFill rotWithShape="1">
            <a:blip r:embed="rId9">
              <a:clrChange>
                <a:clrFrom>
                  <a:srgbClr val="20243F"/>
                </a:clrFrom>
                <a:clrTo>
                  <a:srgbClr val="20243F">
                    <a:alpha val="0"/>
                  </a:srgbClr>
                </a:clrTo>
              </a:clrChange>
              <a:extLst>
                <a:ext uri="{BEBA8EAE-BF5A-486C-A8C5-ECC9F3942E4B}">
                  <a14:imgProps xmlns:a14="http://schemas.microsoft.com/office/drawing/2010/main">
                    <a14:imgLayer r:embed="rId10">
                      <a14:imgEffect>
                        <a14:backgroundRemoval t="10000" b="90000" l="10000" r="90000">
                          <a14:foregroundMark x1="20667" y1="45667" x2="20000" y2="40667"/>
                          <a14:foregroundMark x1="27333" y1="45667" x2="17667" y2="42000"/>
                          <a14:foregroundMark x1="22000" y1="40333" x2="39333" y2="54667"/>
                          <a14:foregroundMark x1="39333" y1="54667" x2="36667" y2="55667"/>
                          <a14:foregroundMark x1="35000" y1="45000" x2="58667" y2="48667"/>
                          <a14:foregroundMark x1="58667" y1="48667" x2="61667" y2="47333"/>
                          <a14:backgroundMark x1="56333" y1="18333" x2="48333" y2="3000"/>
                          <a14:backgroundMark x1="48333" y1="3000" x2="48333" y2="3000"/>
                          <a14:backgroundMark x1="65667" y1="17000" x2="47667" y2="13000"/>
                          <a14:backgroundMark x1="65333" y1="19667" x2="22667" y2="11333"/>
                          <a14:backgroundMark x1="37000" y1="17000" x2="14000" y2="23667"/>
                          <a14:backgroundMark x1="30333" y1="17000" x2="6000" y2="36667"/>
                          <a14:backgroundMark x1="12333" y1="30667" x2="8000" y2="56333"/>
                          <a14:backgroundMark x1="8000" y1="56333" x2="12333" y2="74333"/>
                          <a14:backgroundMark x1="12333" y1="74333" x2="25000" y2="84333"/>
                          <a14:backgroundMark x1="26333" y1="82333" x2="2000" y2="56667"/>
                          <a14:backgroundMark x1="6000" y1="52333" x2="18333" y2="73667"/>
                          <a14:backgroundMark x1="18333" y1="73667" x2="18333" y2="73667"/>
                          <a14:backgroundMark x1="14667" y1="64333" x2="47667" y2="93000"/>
                          <a14:backgroundMark x1="47667" y1="93000" x2="48333" y2="93000"/>
                          <a14:backgroundMark x1="60333" y1="91000" x2="84333" y2="86000"/>
                          <a14:backgroundMark x1="52333" y1="90667" x2="87333" y2="84333"/>
                          <a14:backgroundMark x1="49000" y1="93000" x2="79000" y2="79333"/>
                          <a14:backgroundMark x1="79000" y1="79333" x2="88000" y2="62667"/>
                          <a14:backgroundMark x1="88000" y1="62667" x2="87667" y2="59333"/>
                          <a14:backgroundMark x1="92667" y1="48333" x2="85000" y2="32667"/>
                          <a14:backgroundMark x1="85000" y1="32667" x2="65333" y2="16000"/>
                        </a14:backgroundRemoval>
                      </a14:imgEffect>
                    </a14:imgLayer>
                  </a14:imgProps>
                </a:ext>
                <a:ext uri="{28A0092B-C50C-407E-A947-70E740481C1C}">
                  <a14:useLocalDpi xmlns:a14="http://schemas.microsoft.com/office/drawing/2010/main" val="0"/>
                </a:ext>
              </a:extLst>
            </a:blip>
            <a:srcRect l="13482" t="23201" r="8831" b="13552"/>
            <a:stretch/>
          </p:blipFill>
          <p:spPr bwMode="auto">
            <a:xfrm>
              <a:off x="9787036" y="5248517"/>
              <a:ext cx="1111477" cy="904875"/>
            </a:xfrm>
            <a:prstGeom prst="rect">
              <a:avLst/>
            </a:prstGeom>
            <a:noFill/>
            <a:extLst>
              <a:ext uri="{909E8E84-426E-40DD-AFC4-6F175D3DCCD1}">
                <a14:hiddenFill xmlns:a14="http://schemas.microsoft.com/office/drawing/2010/main">
                  <a:solidFill>
                    <a:srgbClr val="FFFFFF"/>
                  </a:solidFill>
                </a14:hiddenFill>
              </a:ext>
            </a:extLst>
          </p:spPr>
        </p:pic>
        <p:sp>
          <p:nvSpPr>
            <p:cNvPr id="25" name="Subtitle 2">
              <a:extLst>
                <a:ext uri="{FF2B5EF4-FFF2-40B4-BE49-F238E27FC236}">
                  <a16:creationId xmlns:a16="http://schemas.microsoft.com/office/drawing/2014/main" id="{9661CECF-648C-F42A-589B-A6A28D792646}"/>
                </a:ext>
              </a:extLst>
            </p:cNvPr>
            <p:cNvSpPr txBox="1">
              <a:spLocks/>
            </p:cNvSpPr>
            <p:nvPr/>
          </p:nvSpPr>
          <p:spPr>
            <a:xfrm>
              <a:off x="7137162" y="5755449"/>
              <a:ext cx="4228067" cy="294670"/>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b="1" spc="200" dirty="0">
                  <a:solidFill>
                    <a:schemeClr val="bg1">
                      <a:lumMod val="85000"/>
                    </a:schemeClr>
                  </a:solidFill>
                  <a:latin typeface="Aptos" panose="020B0004020202020204" pitchFamily="34" charset="0"/>
                  <a:cs typeface="Arial" panose="020B0604020202020204" pitchFamily="34" charset="0"/>
                </a:rPr>
                <a:t>IWGB Games Workers</a:t>
              </a:r>
              <a:endParaRPr lang="en-GB" sz="1800" spc="200" dirty="0">
                <a:solidFill>
                  <a:schemeClr val="bg1">
                    <a:lumMod val="85000"/>
                  </a:schemeClr>
                </a:solidFill>
                <a:latin typeface="Aptos" panose="020B00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331EF5B7-2237-5AEF-7972-607C59C612A7}"/>
                </a:ext>
              </a:extLst>
            </p:cNvPr>
            <p:cNvSpPr txBox="1"/>
            <p:nvPr/>
          </p:nvSpPr>
          <p:spPr>
            <a:xfrm>
              <a:off x="7137162" y="5485213"/>
              <a:ext cx="3082687" cy="246221"/>
            </a:xfrm>
            <a:prstGeom prst="rect">
              <a:avLst/>
            </a:prstGeom>
            <a:noFill/>
          </p:spPr>
          <p:txBody>
            <a:bodyPr wrap="square" lIns="0" tIns="0" rIns="0" bIns="0">
              <a:spAutoFit/>
            </a:bodyPr>
            <a:lstStyle/>
            <a:p>
              <a:r>
                <a:rPr lang="en-GB" sz="1600" spc="200" dirty="0">
                  <a:solidFill>
                    <a:schemeClr val="bg1">
                      <a:lumMod val="85000"/>
                    </a:schemeClr>
                  </a:solidFill>
                  <a:latin typeface="Aptos" panose="020B0004020202020204" pitchFamily="34" charset="0"/>
                  <a:cs typeface="Arial" panose="020B0604020202020204" pitchFamily="34" charset="0"/>
                </a:rPr>
                <a:t>Proud Member of the</a:t>
              </a:r>
              <a:endParaRPr lang="en-GB" sz="1600" spc="200" dirty="0"/>
            </a:p>
          </p:txBody>
        </p:sp>
        <p:cxnSp>
          <p:nvCxnSpPr>
            <p:cNvPr id="32" name="Straight Connector 31">
              <a:extLst>
                <a:ext uri="{FF2B5EF4-FFF2-40B4-BE49-F238E27FC236}">
                  <a16:creationId xmlns:a16="http://schemas.microsoft.com/office/drawing/2014/main" id="{F7EBFD09-4077-91C6-BCFC-64603D4C20F6}"/>
                </a:ext>
              </a:extLst>
            </p:cNvPr>
            <p:cNvCxnSpPr>
              <a:cxnSpLocks/>
            </p:cNvCxnSpPr>
            <p:nvPr/>
          </p:nvCxnSpPr>
          <p:spPr>
            <a:xfrm>
              <a:off x="4133849" y="5121934"/>
              <a:ext cx="6764664" cy="0"/>
            </a:xfrm>
            <a:prstGeom prst="line">
              <a:avLst/>
            </a:prstGeom>
            <a:ln w="25400" cap="rnd">
              <a:gradFill flip="none" rotWithShape="1">
                <a:gsLst>
                  <a:gs pos="0">
                    <a:schemeClr val="accent1">
                      <a:lumMod val="5000"/>
                      <a:lumOff val="95000"/>
                    </a:schemeClr>
                  </a:gs>
                  <a:gs pos="100000">
                    <a:srgbClr val="E2B384">
                      <a:alpha val="0"/>
                    </a:srgbClr>
                  </a:gs>
                  <a:gs pos="16000">
                    <a:srgbClr val="E2B384"/>
                  </a:gs>
                </a:gsLst>
                <a:lin ang="0" scaled="1"/>
                <a:tileRect/>
              </a:gradFill>
              <a:roun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2535AAF-962F-5150-FF06-F00F6FD7838E}"/>
                </a:ext>
              </a:extLst>
            </p:cNvPr>
            <p:cNvCxnSpPr>
              <a:cxnSpLocks/>
            </p:cNvCxnSpPr>
            <p:nvPr/>
          </p:nvCxnSpPr>
          <p:spPr>
            <a:xfrm>
              <a:off x="3691325" y="5121934"/>
              <a:ext cx="196463" cy="0"/>
            </a:xfrm>
            <a:prstGeom prst="line">
              <a:avLst/>
            </a:prstGeom>
            <a:ln w="25400" cap="rnd">
              <a:solidFill>
                <a:schemeClr val="bg1">
                  <a:lumMod val="95000"/>
                </a:schemeClr>
              </a:solidFill>
              <a:round/>
            </a:ln>
          </p:spPr>
          <p:style>
            <a:lnRef idx="1">
              <a:schemeClr val="accent1"/>
            </a:lnRef>
            <a:fillRef idx="0">
              <a:schemeClr val="accent1"/>
            </a:fillRef>
            <a:effectRef idx="0">
              <a:schemeClr val="accent1"/>
            </a:effectRef>
            <a:fontRef idx="minor">
              <a:schemeClr val="tx1"/>
            </a:fontRef>
          </p:style>
        </p:cxnSp>
      </p:grpSp>
      <p:sp>
        <p:nvSpPr>
          <p:cNvPr id="6" name="TextBox 5">
            <a:extLst>
              <a:ext uri="{FF2B5EF4-FFF2-40B4-BE49-F238E27FC236}">
                <a16:creationId xmlns:a16="http://schemas.microsoft.com/office/drawing/2014/main" id="{590E0C3C-3B78-9D40-73D6-C1CCC08B784E}"/>
              </a:ext>
            </a:extLst>
          </p:cNvPr>
          <p:cNvSpPr txBox="1"/>
          <p:nvPr/>
        </p:nvSpPr>
        <p:spPr>
          <a:xfrm>
            <a:off x="1057132" y="3046952"/>
            <a:ext cx="5035871" cy="461665"/>
          </a:xfrm>
          <a:prstGeom prst="rect">
            <a:avLst/>
          </a:prstGeom>
          <a:noFill/>
        </p:spPr>
        <p:txBody>
          <a:bodyPr wrap="square">
            <a:spAutoFit/>
          </a:bodyPr>
          <a:lstStyle/>
          <a:p>
            <a:r>
              <a:rPr lang="en-GB" sz="2400" b="1" spc="50" dirty="0">
                <a:solidFill>
                  <a:schemeClr val="bg1"/>
                </a:solidFill>
                <a:effectLst/>
                <a:latin typeface="-apple-system"/>
              </a:rPr>
              <a:t>Tools</a:t>
            </a:r>
            <a:r>
              <a:rPr lang="en-GB" sz="2400" dirty="0">
                <a:solidFill>
                  <a:schemeClr val="bg1"/>
                </a:solidFill>
                <a:effectLst/>
                <a:latin typeface="-apple-system"/>
              </a:rPr>
              <a:t> </a:t>
            </a:r>
            <a:r>
              <a:rPr lang="en-GB" sz="2400" dirty="0">
                <a:solidFill>
                  <a:schemeClr val="bg1">
                    <a:lumMod val="50000"/>
                  </a:schemeClr>
                </a:solidFill>
                <a:effectLst/>
                <a:latin typeface="-apple-system"/>
              </a:rPr>
              <a:t>Engineer</a:t>
            </a:r>
            <a:endParaRPr lang="en-GB" sz="2400" dirty="0">
              <a:solidFill>
                <a:schemeClr val="bg1">
                  <a:lumMod val="50000"/>
                </a:schemeClr>
              </a:solidFill>
            </a:endParaRPr>
          </a:p>
        </p:txBody>
      </p:sp>
      <p:sp>
        <p:nvSpPr>
          <p:cNvPr id="9" name="TextBox 8">
            <a:extLst>
              <a:ext uri="{FF2B5EF4-FFF2-40B4-BE49-F238E27FC236}">
                <a16:creationId xmlns:a16="http://schemas.microsoft.com/office/drawing/2014/main" id="{AFAD7F59-D030-FCD8-93D1-E74349410F0D}"/>
              </a:ext>
            </a:extLst>
          </p:cNvPr>
          <p:cNvSpPr txBox="1"/>
          <p:nvPr/>
        </p:nvSpPr>
        <p:spPr>
          <a:xfrm>
            <a:off x="1057133" y="3650554"/>
            <a:ext cx="4777740" cy="783420"/>
          </a:xfrm>
          <a:prstGeom prst="rect">
            <a:avLst/>
          </a:prstGeom>
          <a:noFill/>
        </p:spPr>
        <p:txBody>
          <a:bodyPr wrap="square">
            <a:spAutoFit/>
          </a:bodyPr>
          <a:lstStyle/>
          <a:p>
            <a:pPr>
              <a:lnSpc>
                <a:spcPct val="130000"/>
              </a:lnSpc>
            </a:pPr>
            <a:r>
              <a:rPr lang="en-GB" b="0" i="1" spc="20" dirty="0">
                <a:solidFill>
                  <a:schemeClr val="bg1">
                    <a:lumMod val="85000"/>
                  </a:schemeClr>
                </a:solidFill>
                <a:effectLst/>
                <a:latin typeface="-apple-system"/>
              </a:rPr>
              <a:t>I make the tools that other developers use to make the game.</a:t>
            </a:r>
            <a:endParaRPr lang="en-GB" i="1" spc="20" dirty="0">
              <a:solidFill>
                <a:schemeClr val="bg1">
                  <a:lumMod val="85000"/>
                </a:schemeClr>
              </a:solidFill>
            </a:endParaRPr>
          </a:p>
        </p:txBody>
      </p:sp>
      <p:sp>
        <p:nvSpPr>
          <p:cNvPr id="4" name="Freeform: Shape 3">
            <a:extLst>
              <a:ext uri="{FF2B5EF4-FFF2-40B4-BE49-F238E27FC236}">
                <a16:creationId xmlns:a16="http://schemas.microsoft.com/office/drawing/2014/main" id="{EAEF0FA7-B001-76D2-F502-7B47CFD9A681}"/>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dirty="0"/>
          </a:p>
        </p:txBody>
      </p:sp>
    </p:spTree>
    <p:extLst>
      <p:ext uri="{BB962C8B-B14F-4D97-AF65-F5344CB8AC3E}">
        <p14:creationId xmlns:p14="http://schemas.microsoft.com/office/powerpoint/2010/main" val="2026325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44167"/>
          <a:stretch/>
        </p:blipFill>
        <p:spPr>
          <a:xfrm>
            <a:off x="-1399055" y="664980"/>
            <a:ext cx="8123705" cy="4535670"/>
          </a:xfrm>
          <a:prstGeom prst="rect">
            <a:avLst/>
          </a:prstGeom>
        </p:spPr>
      </p:pic>
      <p:sp>
        <p:nvSpPr>
          <p:cNvPr id="15" name="Rectangle 14">
            <a:extLst>
              <a:ext uri="{FF2B5EF4-FFF2-40B4-BE49-F238E27FC236}">
                <a16:creationId xmlns:a16="http://schemas.microsoft.com/office/drawing/2014/main" id="{53BB1A04-DEC4-C24B-DF20-1E105D656373}"/>
              </a:ext>
            </a:extLst>
          </p:cNvPr>
          <p:cNvSpPr/>
          <p:nvPr/>
        </p:nvSpPr>
        <p:spPr>
          <a:xfrm>
            <a:off x="0" y="-1"/>
            <a:ext cx="6096000" cy="6857999"/>
          </a:xfrm>
          <a:prstGeom prst="rect">
            <a:avLst/>
          </a:prstGeom>
          <a:solidFill>
            <a:srgbClr val="161618">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Graphic 2">
            <a:extLst>
              <a:ext uri="{FF2B5EF4-FFF2-40B4-BE49-F238E27FC236}">
                <a16:creationId xmlns:a16="http://schemas.microsoft.com/office/drawing/2014/main" id="{BC2FA369-0127-F480-8E51-F65071F9CDF1}"/>
              </a:ext>
            </a:extLst>
          </p:cNvPr>
          <p:cNvPicPr>
            <a:picLocks noChangeAspect="1"/>
          </p:cNvPicPr>
          <p:nvPr/>
        </p:nvPicPr>
        <p:blipFill rotWithShape="1">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44178"/>
          <a:stretch/>
        </p:blipFill>
        <p:spPr>
          <a:xfrm>
            <a:off x="5200275" y="664979"/>
            <a:ext cx="8125200" cy="4535670"/>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5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PRODUCER</a:t>
            </a:r>
            <a:endParaRPr lang="en-GB" dirty="0"/>
          </a:p>
        </p:txBody>
      </p:sp>
      <p:sp>
        <p:nvSpPr>
          <p:cNvPr id="2" name="Rectangle 1">
            <a:extLst>
              <a:ext uri="{FF2B5EF4-FFF2-40B4-BE49-F238E27FC236}">
                <a16:creationId xmlns:a16="http://schemas.microsoft.com/office/drawing/2014/main" id="{E555C9FA-18F0-D200-9AA6-2744D83724FE}"/>
              </a:ext>
            </a:extLst>
          </p:cNvPr>
          <p:cNvSpPr/>
          <p:nvPr/>
        </p:nvSpPr>
        <p:spPr>
          <a:xfrm>
            <a:off x="0" y="5724524"/>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dirty="0"/>
              <a:t>With your new tools, do you think you will be able to complete </a:t>
            </a:r>
            <a:r>
              <a:rPr lang="en-GB" sz="2400" b="1" dirty="0"/>
              <a:t>12 MORE </a:t>
            </a:r>
            <a:r>
              <a:rPr lang="en-GB" sz="2400" b="1" dirty="0">
                <a:solidFill>
                  <a:srgbClr val="FF0000"/>
                </a:solidFill>
                <a:latin typeface="Calibri" panose="020F0502020204030204" pitchFamily="34" charset="0"/>
                <a:cs typeface="Calibri" panose="020F0502020204030204" pitchFamily="34" charset="0"/>
              </a:rPr>
              <a:t>RED SQUARE</a:t>
            </a:r>
            <a:r>
              <a:rPr lang="en-GB" sz="2400" b="1" dirty="0">
                <a:solidFill>
                  <a:schemeClr val="bg1"/>
                </a:solidFill>
                <a:latin typeface="Calibri" panose="020F0502020204030204" pitchFamily="34" charset="0"/>
                <a:cs typeface="Calibri" panose="020F0502020204030204" pitchFamily="34" charset="0"/>
              </a:rPr>
              <a:t> </a:t>
            </a:r>
            <a:r>
              <a:rPr lang="en-GB" sz="2400" dirty="0">
                <a:solidFill>
                  <a:schemeClr val="bg1"/>
                </a:solidFill>
              </a:rPr>
              <a:t>in under a minute?</a:t>
            </a:r>
            <a:r>
              <a:rPr lang="en-GB" sz="2400" b="1" dirty="0">
                <a:solidFill>
                  <a:srgbClr val="FF0000"/>
                </a:solidFill>
              </a:rPr>
              <a:t> </a:t>
            </a:r>
          </a:p>
        </p:txBody>
      </p:sp>
      <p:grpSp>
        <p:nvGrpSpPr>
          <p:cNvPr id="8" name="Group 7">
            <a:extLst>
              <a:ext uri="{FF2B5EF4-FFF2-40B4-BE49-F238E27FC236}">
                <a16:creationId xmlns:a16="http://schemas.microsoft.com/office/drawing/2014/main" id="{5A99826D-AC46-9074-59B9-7CCF3977886B}"/>
              </a:ext>
            </a:extLst>
          </p:cNvPr>
          <p:cNvGrpSpPr/>
          <p:nvPr/>
        </p:nvGrpSpPr>
        <p:grpSpPr>
          <a:xfrm>
            <a:off x="9934200" y="3844223"/>
            <a:ext cx="1990725" cy="994477"/>
            <a:chOff x="9934200" y="3844223"/>
            <a:chExt cx="1990725" cy="994477"/>
          </a:xfrm>
        </p:grpSpPr>
        <p:sp>
          <p:nvSpPr>
            <p:cNvPr id="6" name="Rectangle: Rounded Corners 5">
              <a:extLst>
                <a:ext uri="{FF2B5EF4-FFF2-40B4-BE49-F238E27FC236}">
                  <a16:creationId xmlns:a16="http://schemas.microsoft.com/office/drawing/2014/main" id="{FBA1EA38-29EE-ABFD-235F-5A2376ED5C0C}"/>
                </a:ext>
              </a:extLst>
            </p:cNvPr>
            <p:cNvSpPr/>
            <p:nvPr/>
          </p:nvSpPr>
          <p:spPr>
            <a:xfrm>
              <a:off x="10039351" y="3844223"/>
              <a:ext cx="1666874" cy="994477"/>
            </a:xfrm>
            <a:prstGeom prst="roundRect">
              <a:avLst/>
            </a:prstGeom>
            <a:solidFill>
              <a:schemeClr val="tx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73DDC0C9-655B-390C-8D45-09FEA32B2B4F}"/>
                </a:ext>
              </a:extLst>
            </p:cNvPr>
            <p:cNvSpPr/>
            <p:nvPr/>
          </p:nvSpPr>
          <p:spPr>
            <a:xfrm>
              <a:off x="9934200" y="3844223"/>
              <a:ext cx="1990725" cy="909637"/>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b="1" dirty="0"/>
                <a:t>&gt;</a:t>
              </a:r>
              <a:r>
                <a:rPr lang="en-GB" sz="2400" dirty="0"/>
                <a:t> Yes</a:t>
              </a:r>
            </a:p>
            <a:p>
              <a:pPr>
                <a:lnSpc>
                  <a:spcPct val="120000"/>
                </a:lnSpc>
              </a:pPr>
              <a:r>
                <a:rPr lang="en-GB" sz="2000" dirty="0">
                  <a:solidFill>
                    <a:schemeClr val="bg1"/>
                  </a:solidFill>
                </a:rPr>
                <a:t>  </a:t>
              </a:r>
              <a:r>
                <a:rPr lang="en-GB" dirty="0">
                  <a:solidFill>
                    <a:schemeClr val="bg1"/>
                  </a:solidFill>
                </a:rPr>
                <a:t>  </a:t>
              </a:r>
              <a:r>
                <a:rPr lang="en-GB" sz="2400" dirty="0">
                  <a:solidFill>
                    <a:schemeClr val="bg1"/>
                  </a:solidFill>
                </a:rPr>
                <a:t>No</a:t>
              </a:r>
            </a:p>
          </p:txBody>
        </p:sp>
      </p:grpSp>
      <p:grpSp>
        <p:nvGrpSpPr>
          <p:cNvPr id="9" name="Group 8">
            <a:extLst>
              <a:ext uri="{FF2B5EF4-FFF2-40B4-BE49-F238E27FC236}">
                <a16:creationId xmlns:a16="http://schemas.microsoft.com/office/drawing/2014/main" id="{72B55EA5-2FAB-E891-134D-E60E7AF6CA67}"/>
              </a:ext>
            </a:extLst>
          </p:cNvPr>
          <p:cNvGrpSpPr/>
          <p:nvPr/>
        </p:nvGrpSpPr>
        <p:grpSpPr>
          <a:xfrm>
            <a:off x="249765" y="189109"/>
            <a:ext cx="3870605" cy="831971"/>
            <a:chOff x="249765" y="189109"/>
            <a:chExt cx="8976628" cy="1929490"/>
          </a:xfrm>
        </p:grpSpPr>
        <p:grpSp>
          <p:nvGrpSpPr>
            <p:cNvPr id="10" name="Group 9">
              <a:extLst>
                <a:ext uri="{FF2B5EF4-FFF2-40B4-BE49-F238E27FC236}">
                  <a16:creationId xmlns:a16="http://schemas.microsoft.com/office/drawing/2014/main" id="{4B8399AA-7BA2-0E54-B22F-DDB67A61EF96}"/>
                </a:ext>
              </a:extLst>
            </p:cNvPr>
            <p:cNvGrpSpPr/>
            <p:nvPr/>
          </p:nvGrpSpPr>
          <p:grpSpPr>
            <a:xfrm>
              <a:off x="249765" y="189109"/>
              <a:ext cx="1688304" cy="1929490"/>
              <a:chOff x="9765076" y="383243"/>
              <a:chExt cx="1688304" cy="1929490"/>
            </a:xfrm>
          </p:grpSpPr>
          <p:pic>
            <p:nvPicPr>
              <p:cNvPr id="29" name="Picture 28">
                <a:extLst>
                  <a:ext uri="{FF2B5EF4-FFF2-40B4-BE49-F238E27FC236}">
                    <a16:creationId xmlns:a16="http://schemas.microsoft.com/office/drawing/2014/main" id="{8A1EA970-59C5-BE8E-59DA-C08BEAC3BAE7}"/>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30" name="Picture 29">
                <a:extLst>
                  <a:ext uri="{FF2B5EF4-FFF2-40B4-BE49-F238E27FC236}">
                    <a16:creationId xmlns:a16="http://schemas.microsoft.com/office/drawing/2014/main" id="{D95861E5-4DB4-B589-9EF2-C157723D6BDE}"/>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11" name="Picture 10" descr="A red tube of paint&#10;&#10;Description automatically generated">
              <a:extLst>
                <a:ext uri="{FF2B5EF4-FFF2-40B4-BE49-F238E27FC236}">
                  <a16:creationId xmlns:a16="http://schemas.microsoft.com/office/drawing/2014/main" id="{FA163FFF-D471-8E1A-3D15-0E84BA2B0478}"/>
                </a:ext>
              </a:extLst>
            </p:cNvPr>
            <p:cNvPicPr>
              <a:picLocks noChangeAspect="1"/>
            </p:cNvPicPr>
            <p:nvPr/>
          </p:nvPicPr>
          <p:blipFill rotWithShape="1">
            <a:blip r:embed="rId9">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12" name="Group 11">
              <a:extLst>
                <a:ext uri="{FF2B5EF4-FFF2-40B4-BE49-F238E27FC236}">
                  <a16:creationId xmlns:a16="http://schemas.microsoft.com/office/drawing/2014/main" id="{FA6223D2-B5A4-0F0E-BBF3-B85F56BD3CA8}"/>
                </a:ext>
              </a:extLst>
            </p:cNvPr>
            <p:cNvGrpSpPr/>
            <p:nvPr/>
          </p:nvGrpSpPr>
          <p:grpSpPr>
            <a:xfrm>
              <a:off x="2071846" y="189109"/>
              <a:ext cx="1688304" cy="1929490"/>
              <a:chOff x="9765076" y="383243"/>
              <a:chExt cx="1688304" cy="1929490"/>
            </a:xfrm>
          </p:grpSpPr>
          <p:pic>
            <p:nvPicPr>
              <p:cNvPr id="27" name="Picture 26">
                <a:extLst>
                  <a:ext uri="{FF2B5EF4-FFF2-40B4-BE49-F238E27FC236}">
                    <a16:creationId xmlns:a16="http://schemas.microsoft.com/office/drawing/2014/main" id="{AACEA910-983E-1AFD-2E63-6F2E35F34C92}"/>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28" name="Picture 27">
                <a:extLst>
                  <a:ext uri="{FF2B5EF4-FFF2-40B4-BE49-F238E27FC236}">
                    <a16:creationId xmlns:a16="http://schemas.microsoft.com/office/drawing/2014/main" id="{3D463193-EBD9-331F-5D54-20FD222F49F0}"/>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13" name="Group 12">
              <a:extLst>
                <a:ext uri="{FF2B5EF4-FFF2-40B4-BE49-F238E27FC236}">
                  <a16:creationId xmlns:a16="http://schemas.microsoft.com/office/drawing/2014/main" id="{FF3637C1-00AE-AAE0-CFAF-6193BBB9240C}"/>
                </a:ext>
              </a:extLst>
            </p:cNvPr>
            <p:cNvGrpSpPr/>
            <p:nvPr/>
          </p:nvGrpSpPr>
          <p:grpSpPr>
            <a:xfrm>
              <a:off x="3893927" y="189109"/>
              <a:ext cx="1688304" cy="1929490"/>
              <a:chOff x="9765076" y="383243"/>
              <a:chExt cx="1688304" cy="1929490"/>
            </a:xfrm>
          </p:grpSpPr>
          <p:pic>
            <p:nvPicPr>
              <p:cNvPr id="25" name="Picture 24">
                <a:extLst>
                  <a:ext uri="{FF2B5EF4-FFF2-40B4-BE49-F238E27FC236}">
                    <a16:creationId xmlns:a16="http://schemas.microsoft.com/office/drawing/2014/main" id="{80FC8AC9-69BE-2858-DDB5-A00935093F6C}"/>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26" name="Picture 25">
                <a:extLst>
                  <a:ext uri="{FF2B5EF4-FFF2-40B4-BE49-F238E27FC236}">
                    <a16:creationId xmlns:a16="http://schemas.microsoft.com/office/drawing/2014/main" id="{5BD4D463-7402-ADA8-549A-72D5517A948D}"/>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14" name="Group 13">
              <a:extLst>
                <a:ext uri="{FF2B5EF4-FFF2-40B4-BE49-F238E27FC236}">
                  <a16:creationId xmlns:a16="http://schemas.microsoft.com/office/drawing/2014/main" id="{F5632C0C-175B-59EC-312C-A12CB92A75DD}"/>
                </a:ext>
              </a:extLst>
            </p:cNvPr>
            <p:cNvGrpSpPr/>
            <p:nvPr/>
          </p:nvGrpSpPr>
          <p:grpSpPr>
            <a:xfrm>
              <a:off x="5716008" y="189109"/>
              <a:ext cx="1688304" cy="1929490"/>
              <a:chOff x="9765076" y="383243"/>
              <a:chExt cx="1688304" cy="1929490"/>
            </a:xfrm>
          </p:grpSpPr>
          <p:pic>
            <p:nvPicPr>
              <p:cNvPr id="23" name="Picture 22">
                <a:extLst>
                  <a:ext uri="{FF2B5EF4-FFF2-40B4-BE49-F238E27FC236}">
                    <a16:creationId xmlns:a16="http://schemas.microsoft.com/office/drawing/2014/main" id="{DA129224-208F-0347-FDDA-64FF22AD9FA8}"/>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24" name="Picture 23">
                <a:extLst>
                  <a:ext uri="{FF2B5EF4-FFF2-40B4-BE49-F238E27FC236}">
                    <a16:creationId xmlns:a16="http://schemas.microsoft.com/office/drawing/2014/main" id="{A32FD31A-5B03-9ECC-8536-B6D27CAF9EC8}"/>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16" name="Picture 15" descr="A pair of paint brushes&#10;&#10;Description automatically generated">
              <a:extLst>
                <a:ext uri="{FF2B5EF4-FFF2-40B4-BE49-F238E27FC236}">
                  <a16:creationId xmlns:a16="http://schemas.microsoft.com/office/drawing/2014/main" id="{20222DC7-094C-A588-EBD5-85D7B37D8273}"/>
                </a:ext>
              </a:extLst>
            </p:cNvPr>
            <p:cNvPicPr>
              <a:picLocks noChangeAspect="1"/>
            </p:cNvPicPr>
            <p:nvPr/>
          </p:nvPicPr>
          <p:blipFill rotWithShape="1">
            <a:blip r:embed="rId10">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pic>
          <p:nvPicPr>
            <p:cNvPr id="17" name="Picture 16" descr="A wooden object with a cloth on top&#10;&#10;Description automatically generated">
              <a:extLst>
                <a:ext uri="{FF2B5EF4-FFF2-40B4-BE49-F238E27FC236}">
                  <a16:creationId xmlns:a16="http://schemas.microsoft.com/office/drawing/2014/main" id="{484BE120-41F2-CDF5-FFF4-D9F6A8C49686}"/>
                </a:ext>
              </a:extLst>
            </p:cNvPr>
            <p:cNvPicPr>
              <a:picLocks noChangeAspect="1"/>
            </p:cNvPicPr>
            <p:nvPr/>
          </p:nvPicPr>
          <p:blipFill rotWithShape="1">
            <a:blip r:embed="rId11">
              <a:extLst>
                <a:ext uri="{28A0092B-C50C-407E-A947-70E740481C1C}">
                  <a14:useLocalDpi xmlns:a14="http://schemas.microsoft.com/office/drawing/2010/main" val="0"/>
                </a:ext>
              </a:extLst>
            </a:blip>
            <a:srcRect b="9941"/>
            <a:stretch/>
          </p:blipFill>
          <p:spPr>
            <a:xfrm>
              <a:off x="4158148" y="306397"/>
              <a:ext cx="1159862" cy="1563460"/>
            </a:xfrm>
            <a:prstGeom prst="rect">
              <a:avLst/>
            </a:prstGeom>
            <a:effectLst>
              <a:outerShdw blurRad="76200" dir="13500000" sy="23000" kx="1200000" algn="br" rotWithShape="0">
                <a:prstClr val="black">
                  <a:alpha val="50000"/>
                </a:prstClr>
              </a:outerShdw>
            </a:effectLst>
          </p:spPr>
        </p:pic>
        <p:grpSp>
          <p:nvGrpSpPr>
            <p:cNvPr id="19" name="Group 18">
              <a:extLst>
                <a:ext uri="{FF2B5EF4-FFF2-40B4-BE49-F238E27FC236}">
                  <a16:creationId xmlns:a16="http://schemas.microsoft.com/office/drawing/2014/main" id="{3F5F6098-26B4-5992-B481-D95E76005259}"/>
                </a:ext>
              </a:extLst>
            </p:cNvPr>
            <p:cNvGrpSpPr/>
            <p:nvPr/>
          </p:nvGrpSpPr>
          <p:grpSpPr>
            <a:xfrm>
              <a:off x="7538089" y="189109"/>
              <a:ext cx="1688304" cy="1929490"/>
              <a:chOff x="9765076" y="383243"/>
              <a:chExt cx="1688304" cy="1929490"/>
            </a:xfrm>
          </p:grpSpPr>
          <p:pic>
            <p:nvPicPr>
              <p:cNvPr id="21" name="Picture 20">
                <a:extLst>
                  <a:ext uri="{FF2B5EF4-FFF2-40B4-BE49-F238E27FC236}">
                    <a16:creationId xmlns:a16="http://schemas.microsoft.com/office/drawing/2014/main" id="{2F19FF73-0748-4F7F-389A-027110B0E192}"/>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22" name="Picture 21">
                <a:extLst>
                  <a:ext uri="{FF2B5EF4-FFF2-40B4-BE49-F238E27FC236}">
                    <a16:creationId xmlns:a16="http://schemas.microsoft.com/office/drawing/2014/main" id="{E6924C2A-C9ED-7F0A-AF96-2B08A0634333}"/>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spTree>
    <p:extLst>
      <p:ext uri="{BB962C8B-B14F-4D97-AF65-F5344CB8AC3E}">
        <p14:creationId xmlns:p14="http://schemas.microsoft.com/office/powerpoint/2010/main" val="3232739129"/>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type="lt">
                                    <p:tmAbs val="50"/>
                                  </p:iterate>
                                  <p:childTnLst>
                                    <p:set>
                                      <p:cBhvr>
                                        <p:cTn id="9" dur="1" fill="hold">
                                          <p:stCondLst>
                                            <p:cond delay="0"/>
                                          </p:stCondLst>
                                        </p:cTn>
                                        <p:tgtEl>
                                          <p:spTgt spid="2">
                                            <p:txEl>
                                              <p:pRg st="0" end="0"/>
                                            </p:txEl>
                                          </p:spTgt>
                                        </p:tgtEl>
                                        <p:attrNameLst>
                                          <p:attrName>style.visibility</p:attrName>
                                        </p:attrNameLst>
                                      </p:cBhvr>
                                      <p:to>
                                        <p:strVal val="visible"/>
                                      </p:to>
                                    </p:set>
                                  </p:childTnLst>
                                </p:cTn>
                              </p:par>
                            </p:childTnLst>
                          </p:cTn>
                        </p:par>
                        <p:par>
                          <p:cTn id="10" fill="hold">
                            <p:stCondLst>
                              <p:cond delay="3951"/>
                            </p:stCondLst>
                            <p:childTnLst>
                              <p:par>
                                <p:cTn id="11" presetID="10" presetClass="entr" presetSubtype="0"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animBg="1"/>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44167"/>
          <a:stretch/>
        </p:blipFill>
        <p:spPr>
          <a:xfrm>
            <a:off x="-1399055" y="664979"/>
            <a:ext cx="8123705" cy="4535671"/>
          </a:xfrm>
          <a:prstGeom prst="rect">
            <a:avLst/>
          </a:prstGeom>
        </p:spPr>
      </p:pic>
      <p:sp>
        <p:nvSpPr>
          <p:cNvPr id="15" name="Rectangle 14">
            <a:extLst>
              <a:ext uri="{FF2B5EF4-FFF2-40B4-BE49-F238E27FC236}">
                <a16:creationId xmlns:a16="http://schemas.microsoft.com/office/drawing/2014/main" id="{53BB1A04-DEC4-C24B-DF20-1E105D656373}"/>
              </a:ext>
            </a:extLst>
          </p:cNvPr>
          <p:cNvSpPr/>
          <p:nvPr/>
        </p:nvSpPr>
        <p:spPr>
          <a:xfrm>
            <a:off x="0" y="-1"/>
            <a:ext cx="6096000" cy="6857999"/>
          </a:xfrm>
          <a:prstGeom prst="rect">
            <a:avLst/>
          </a:prstGeom>
          <a:solidFill>
            <a:srgbClr val="161618">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Graphic 2">
            <a:extLst>
              <a:ext uri="{FF2B5EF4-FFF2-40B4-BE49-F238E27FC236}">
                <a16:creationId xmlns:a16="http://schemas.microsoft.com/office/drawing/2014/main" id="{BC2FA369-0127-F480-8E51-F65071F9CDF1}"/>
              </a:ext>
            </a:extLst>
          </p:cNvPr>
          <p:cNvPicPr>
            <a:picLocks noChangeAspect="1"/>
          </p:cNvPicPr>
          <p:nvPr/>
        </p:nvPicPr>
        <p:blipFill rotWithShape="1">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44178"/>
          <a:stretch/>
        </p:blipFill>
        <p:spPr>
          <a:xfrm>
            <a:off x="5200275" y="664979"/>
            <a:ext cx="8125200" cy="4535671"/>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5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PRODUCER</a:t>
            </a:r>
            <a:endParaRPr lang="en-GB" dirty="0"/>
          </a:p>
        </p:txBody>
      </p:sp>
      <p:sp>
        <p:nvSpPr>
          <p:cNvPr id="2" name="Rectangle 1">
            <a:extLst>
              <a:ext uri="{FF2B5EF4-FFF2-40B4-BE49-F238E27FC236}">
                <a16:creationId xmlns:a16="http://schemas.microsoft.com/office/drawing/2014/main" id="{E555C9FA-18F0-D200-9AA6-2744D83724FE}"/>
              </a:ext>
            </a:extLst>
          </p:cNvPr>
          <p:cNvSpPr/>
          <p:nvPr/>
        </p:nvSpPr>
        <p:spPr>
          <a:xfrm>
            <a:off x="0" y="5724524"/>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dirty="0"/>
              <a:t>Okay, get to it! Remember to communicate regularly with </a:t>
            </a:r>
            <a:r>
              <a:rPr lang="en-GB" sz="2400" b="1" dirty="0"/>
              <a:t>THE DESIGNER </a:t>
            </a:r>
            <a:r>
              <a:rPr lang="en-GB" sz="2400" dirty="0"/>
              <a:t>to make sure we stay focused on producing the best </a:t>
            </a:r>
            <a:r>
              <a:rPr lang="en-GB" sz="2400" b="1" dirty="0">
                <a:solidFill>
                  <a:srgbClr val="FF0000"/>
                </a:solidFill>
                <a:latin typeface="Calibri" panose="020F0502020204030204" pitchFamily="34" charset="0"/>
                <a:cs typeface="Calibri" panose="020F0502020204030204" pitchFamily="34" charset="0"/>
              </a:rPr>
              <a:t>RED SQUARE </a:t>
            </a:r>
            <a:r>
              <a:rPr lang="en-GB" sz="2400" dirty="0"/>
              <a:t>we can.</a:t>
            </a:r>
            <a:endParaRPr lang="en-GB" sz="2400" b="1" dirty="0">
              <a:solidFill>
                <a:srgbClr val="FF0000"/>
              </a:solidFill>
            </a:endParaRPr>
          </a:p>
        </p:txBody>
      </p:sp>
      <p:grpSp>
        <p:nvGrpSpPr>
          <p:cNvPr id="6" name="Group 5">
            <a:extLst>
              <a:ext uri="{FF2B5EF4-FFF2-40B4-BE49-F238E27FC236}">
                <a16:creationId xmlns:a16="http://schemas.microsoft.com/office/drawing/2014/main" id="{9567B96D-F0D9-3E1A-F326-CB3BC7A45A19}"/>
              </a:ext>
            </a:extLst>
          </p:cNvPr>
          <p:cNvGrpSpPr/>
          <p:nvPr/>
        </p:nvGrpSpPr>
        <p:grpSpPr>
          <a:xfrm>
            <a:off x="249765" y="189109"/>
            <a:ext cx="3870605" cy="831971"/>
            <a:chOff x="249765" y="189109"/>
            <a:chExt cx="8976628" cy="1929490"/>
          </a:xfrm>
        </p:grpSpPr>
        <p:grpSp>
          <p:nvGrpSpPr>
            <p:cNvPr id="7" name="Group 6">
              <a:extLst>
                <a:ext uri="{FF2B5EF4-FFF2-40B4-BE49-F238E27FC236}">
                  <a16:creationId xmlns:a16="http://schemas.microsoft.com/office/drawing/2014/main" id="{ED4CD1F3-D1F6-3053-93BF-AD37AF4DB0FD}"/>
                </a:ext>
              </a:extLst>
            </p:cNvPr>
            <p:cNvGrpSpPr/>
            <p:nvPr/>
          </p:nvGrpSpPr>
          <p:grpSpPr>
            <a:xfrm>
              <a:off x="249765" y="189109"/>
              <a:ext cx="1688304" cy="1929490"/>
              <a:chOff x="9765076" y="383243"/>
              <a:chExt cx="1688304" cy="1929490"/>
            </a:xfrm>
          </p:grpSpPr>
          <p:pic>
            <p:nvPicPr>
              <p:cNvPr id="26" name="Picture 25">
                <a:extLst>
                  <a:ext uri="{FF2B5EF4-FFF2-40B4-BE49-F238E27FC236}">
                    <a16:creationId xmlns:a16="http://schemas.microsoft.com/office/drawing/2014/main" id="{4C2F6D61-2E39-3D91-4881-5222D706F507}"/>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27" name="Picture 26">
                <a:extLst>
                  <a:ext uri="{FF2B5EF4-FFF2-40B4-BE49-F238E27FC236}">
                    <a16:creationId xmlns:a16="http://schemas.microsoft.com/office/drawing/2014/main" id="{B7584350-EE23-8AC0-AF64-06464D5ED109}"/>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8" name="Picture 7" descr="A red tube of paint&#10;&#10;Description automatically generated">
              <a:extLst>
                <a:ext uri="{FF2B5EF4-FFF2-40B4-BE49-F238E27FC236}">
                  <a16:creationId xmlns:a16="http://schemas.microsoft.com/office/drawing/2014/main" id="{715F22B2-B7EC-0156-CE57-800949AF6BC7}"/>
                </a:ext>
              </a:extLst>
            </p:cNvPr>
            <p:cNvPicPr>
              <a:picLocks noChangeAspect="1"/>
            </p:cNvPicPr>
            <p:nvPr/>
          </p:nvPicPr>
          <p:blipFill rotWithShape="1">
            <a:blip r:embed="rId9">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9" name="Group 8">
              <a:extLst>
                <a:ext uri="{FF2B5EF4-FFF2-40B4-BE49-F238E27FC236}">
                  <a16:creationId xmlns:a16="http://schemas.microsoft.com/office/drawing/2014/main" id="{E6AB1024-06E2-2D2A-C979-91BBCFE4DA99}"/>
                </a:ext>
              </a:extLst>
            </p:cNvPr>
            <p:cNvGrpSpPr/>
            <p:nvPr/>
          </p:nvGrpSpPr>
          <p:grpSpPr>
            <a:xfrm>
              <a:off x="2071846" y="189109"/>
              <a:ext cx="1688304" cy="1929490"/>
              <a:chOff x="9765076" y="383243"/>
              <a:chExt cx="1688304" cy="1929490"/>
            </a:xfrm>
          </p:grpSpPr>
          <p:pic>
            <p:nvPicPr>
              <p:cNvPr id="24" name="Picture 23">
                <a:extLst>
                  <a:ext uri="{FF2B5EF4-FFF2-40B4-BE49-F238E27FC236}">
                    <a16:creationId xmlns:a16="http://schemas.microsoft.com/office/drawing/2014/main" id="{4BB4ADAA-031B-EC1B-9379-05A5EF4F1A51}"/>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25" name="Picture 24">
                <a:extLst>
                  <a:ext uri="{FF2B5EF4-FFF2-40B4-BE49-F238E27FC236}">
                    <a16:creationId xmlns:a16="http://schemas.microsoft.com/office/drawing/2014/main" id="{88F2DE2C-9944-6592-ADF2-24A533AE07E6}"/>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10" name="Group 9">
              <a:extLst>
                <a:ext uri="{FF2B5EF4-FFF2-40B4-BE49-F238E27FC236}">
                  <a16:creationId xmlns:a16="http://schemas.microsoft.com/office/drawing/2014/main" id="{9B840E11-1F29-6E56-2DCA-DAE5F4A650A0}"/>
                </a:ext>
              </a:extLst>
            </p:cNvPr>
            <p:cNvGrpSpPr/>
            <p:nvPr/>
          </p:nvGrpSpPr>
          <p:grpSpPr>
            <a:xfrm>
              <a:off x="3893927" y="189109"/>
              <a:ext cx="1688304" cy="1929490"/>
              <a:chOff x="9765076" y="383243"/>
              <a:chExt cx="1688304" cy="1929490"/>
            </a:xfrm>
          </p:grpSpPr>
          <p:pic>
            <p:nvPicPr>
              <p:cNvPr id="22" name="Picture 21">
                <a:extLst>
                  <a:ext uri="{FF2B5EF4-FFF2-40B4-BE49-F238E27FC236}">
                    <a16:creationId xmlns:a16="http://schemas.microsoft.com/office/drawing/2014/main" id="{46C3AAA4-CD3D-E6B8-AF0B-940B31C41464}"/>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23" name="Picture 22">
                <a:extLst>
                  <a:ext uri="{FF2B5EF4-FFF2-40B4-BE49-F238E27FC236}">
                    <a16:creationId xmlns:a16="http://schemas.microsoft.com/office/drawing/2014/main" id="{4A4EB337-3D67-EDA8-CF58-F4193C39BFD9}"/>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11" name="Group 10">
              <a:extLst>
                <a:ext uri="{FF2B5EF4-FFF2-40B4-BE49-F238E27FC236}">
                  <a16:creationId xmlns:a16="http://schemas.microsoft.com/office/drawing/2014/main" id="{7979C12E-BFA3-B1AD-8C30-1960DFFFDAFB}"/>
                </a:ext>
              </a:extLst>
            </p:cNvPr>
            <p:cNvGrpSpPr/>
            <p:nvPr/>
          </p:nvGrpSpPr>
          <p:grpSpPr>
            <a:xfrm>
              <a:off x="5716008" y="189109"/>
              <a:ext cx="1688304" cy="1929490"/>
              <a:chOff x="9765076" y="383243"/>
              <a:chExt cx="1688304" cy="1929490"/>
            </a:xfrm>
          </p:grpSpPr>
          <p:pic>
            <p:nvPicPr>
              <p:cNvPr id="20" name="Picture 19">
                <a:extLst>
                  <a:ext uri="{FF2B5EF4-FFF2-40B4-BE49-F238E27FC236}">
                    <a16:creationId xmlns:a16="http://schemas.microsoft.com/office/drawing/2014/main" id="{E4C4FB11-0717-1A45-FB5A-52641235E4FD}"/>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21" name="Picture 20">
                <a:extLst>
                  <a:ext uri="{FF2B5EF4-FFF2-40B4-BE49-F238E27FC236}">
                    <a16:creationId xmlns:a16="http://schemas.microsoft.com/office/drawing/2014/main" id="{D3BAD46D-1355-C5C6-E5A7-6137CDB3F89F}"/>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12" name="Picture 11" descr="A pair of paint brushes&#10;&#10;Description automatically generated">
              <a:extLst>
                <a:ext uri="{FF2B5EF4-FFF2-40B4-BE49-F238E27FC236}">
                  <a16:creationId xmlns:a16="http://schemas.microsoft.com/office/drawing/2014/main" id="{2D55D1C0-43B4-2697-2B69-1A1087DFEBF4}"/>
                </a:ext>
              </a:extLst>
            </p:cNvPr>
            <p:cNvPicPr>
              <a:picLocks noChangeAspect="1"/>
            </p:cNvPicPr>
            <p:nvPr/>
          </p:nvPicPr>
          <p:blipFill rotWithShape="1">
            <a:blip r:embed="rId10">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pic>
          <p:nvPicPr>
            <p:cNvPr id="13" name="Picture 12" descr="A wooden object with a cloth on top&#10;&#10;Description automatically generated">
              <a:extLst>
                <a:ext uri="{FF2B5EF4-FFF2-40B4-BE49-F238E27FC236}">
                  <a16:creationId xmlns:a16="http://schemas.microsoft.com/office/drawing/2014/main" id="{91ECB7D3-86F6-827E-695B-A0AD07D12C2A}"/>
                </a:ext>
              </a:extLst>
            </p:cNvPr>
            <p:cNvPicPr>
              <a:picLocks noChangeAspect="1"/>
            </p:cNvPicPr>
            <p:nvPr/>
          </p:nvPicPr>
          <p:blipFill rotWithShape="1">
            <a:blip r:embed="rId11">
              <a:extLst>
                <a:ext uri="{28A0092B-C50C-407E-A947-70E740481C1C}">
                  <a14:useLocalDpi xmlns:a14="http://schemas.microsoft.com/office/drawing/2010/main" val="0"/>
                </a:ext>
              </a:extLst>
            </a:blip>
            <a:srcRect b="9941"/>
            <a:stretch/>
          </p:blipFill>
          <p:spPr>
            <a:xfrm>
              <a:off x="4158148" y="306397"/>
              <a:ext cx="1159862" cy="1563460"/>
            </a:xfrm>
            <a:prstGeom prst="rect">
              <a:avLst/>
            </a:prstGeom>
            <a:effectLst>
              <a:outerShdw blurRad="76200" dir="13500000" sy="23000" kx="1200000" algn="br" rotWithShape="0">
                <a:prstClr val="black">
                  <a:alpha val="50000"/>
                </a:prstClr>
              </a:outerShdw>
            </a:effectLst>
          </p:spPr>
        </p:pic>
        <p:grpSp>
          <p:nvGrpSpPr>
            <p:cNvPr id="16" name="Group 15">
              <a:extLst>
                <a:ext uri="{FF2B5EF4-FFF2-40B4-BE49-F238E27FC236}">
                  <a16:creationId xmlns:a16="http://schemas.microsoft.com/office/drawing/2014/main" id="{9F54686F-2FA1-BFD6-2230-1DF712E2001F}"/>
                </a:ext>
              </a:extLst>
            </p:cNvPr>
            <p:cNvGrpSpPr/>
            <p:nvPr/>
          </p:nvGrpSpPr>
          <p:grpSpPr>
            <a:xfrm>
              <a:off x="7538089" y="189109"/>
              <a:ext cx="1688304" cy="1929490"/>
              <a:chOff x="9765076" y="383243"/>
              <a:chExt cx="1688304" cy="1929490"/>
            </a:xfrm>
          </p:grpSpPr>
          <p:pic>
            <p:nvPicPr>
              <p:cNvPr id="18" name="Picture 17">
                <a:extLst>
                  <a:ext uri="{FF2B5EF4-FFF2-40B4-BE49-F238E27FC236}">
                    <a16:creationId xmlns:a16="http://schemas.microsoft.com/office/drawing/2014/main" id="{3999703E-66E3-7AC8-DDEB-2353E37683DA}"/>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19" name="Picture 18">
                <a:extLst>
                  <a:ext uri="{FF2B5EF4-FFF2-40B4-BE49-F238E27FC236}">
                    <a16:creationId xmlns:a16="http://schemas.microsoft.com/office/drawing/2014/main" id="{4E7B8E6A-A78F-54B9-717F-9B903E9CA635}"/>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spTree>
    <p:extLst>
      <p:ext uri="{BB962C8B-B14F-4D97-AF65-F5344CB8AC3E}">
        <p14:creationId xmlns:p14="http://schemas.microsoft.com/office/powerpoint/2010/main" val="176827710"/>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type="lt">
                                    <p:tmAbs val="50"/>
                                  </p:iterate>
                                  <p:childTnLst>
                                    <p:set>
                                      <p:cBhvr>
                                        <p:cTn id="9"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49"/>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endParaRPr lang="en-GB" dirty="0"/>
          </a:p>
        </p:txBody>
      </p:sp>
      <p:sp>
        <p:nvSpPr>
          <p:cNvPr id="2" name="Rectangle 1">
            <a:extLst>
              <a:ext uri="{FF2B5EF4-FFF2-40B4-BE49-F238E27FC236}">
                <a16:creationId xmlns:a16="http://schemas.microsoft.com/office/drawing/2014/main" id="{E555C9FA-18F0-D200-9AA6-2744D83724FE}"/>
              </a:ext>
            </a:extLst>
          </p:cNvPr>
          <p:cNvSpPr/>
          <p:nvPr/>
        </p:nvSpPr>
        <p:spPr>
          <a:xfrm>
            <a:off x="0" y="5724524"/>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endParaRPr lang="en-GB" sz="2400" dirty="0"/>
          </a:p>
        </p:txBody>
      </p:sp>
      <p:grpSp>
        <p:nvGrpSpPr>
          <p:cNvPr id="3" name="Group 2">
            <a:extLst>
              <a:ext uri="{FF2B5EF4-FFF2-40B4-BE49-F238E27FC236}">
                <a16:creationId xmlns:a16="http://schemas.microsoft.com/office/drawing/2014/main" id="{748A1211-2FBD-E38A-84EF-34294913E37A}"/>
              </a:ext>
            </a:extLst>
          </p:cNvPr>
          <p:cNvGrpSpPr/>
          <p:nvPr/>
        </p:nvGrpSpPr>
        <p:grpSpPr>
          <a:xfrm>
            <a:off x="249765" y="189109"/>
            <a:ext cx="3870605" cy="831971"/>
            <a:chOff x="249765" y="189109"/>
            <a:chExt cx="8976628" cy="1929490"/>
          </a:xfrm>
        </p:grpSpPr>
        <p:grpSp>
          <p:nvGrpSpPr>
            <p:cNvPr id="4" name="Group 3">
              <a:extLst>
                <a:ext uri="{FF2B5EF4-FFF2-40B4-BE49-F238E27FC236}">
                  <a16:creationId xmlns:a16="http://schemas.microsoft.com/office/drawing/2014/main" id="{078E3F30-D6A5-D503-6978-BE476ED9BCF5}"/>
                </a:ext>
              </a:extLst>
            </p:cNvPr>
            <p:cNvGrpSpPr/>
            <p:nvPr/>
          </p:nvGrpSpPr>
          <p:grpSpPr>
            <a:xfrm>
              <a:off x="249765" y="189109"/>
              <a:ext cx="1688304" cy="1929490"/>
              <a:chOff x="9765076" y="383243"/>
              <a:chExt cx="1688304" cy="1929490"/>
            </a:xfrm>
          </p:grpSpPr>
          <p:pic>
            <p:nvPicPr>
              <p:cNvPr id="23" name="Picture 22">
                <a:extLst>
                  <a:ext uri="{FF2B5EF4-FFF2-40B4-BE49-F238E27FC236}">
                    <a16:creationId xmlns:a16="http://schemas.microsoft.com/office/drawing/2014/main" id="{2AF999D3-55AF-5BF3-6DEF-3EC327FEDF69}"/>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24" name="Picture 23">
                <a:extLst>
                  <a:ext uri="{FF2B5EF4-FFF2-40B4-BE49-F238E27FC236}">
                    <a16:creationId xmlns:a16="http://schemas.microsoft.com/office/drawing/2014/main" id="{CFB4EBD7-8536-4745-9CAF-96B52F1B6E5A}"/>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6" name="Picture 5" descr="A red tube of paint&#10;&#10;Description automatically generated">
              <a:extLst>
                <a:ext uri="{FF2B5EF4-FFF2-40B4-BE49-F238E27FC236}">
                  <a16:creationId xmlns:a16="http://schemas.microsoft.com/office/drawing/2014/main" id="{BFCE7CE2-F05F-5970-634F-09E6A4197217}"/>
                </a:ext>
              </a:extLst>
            </p:cNvPr>
            <p:cNvPicPr>
              <a:picLocks noChangeAspect="1"/>
            </p:cNvPicPr>
            <p:nvPr/>
          </p:nvPicPr>
          <p:blipFill rotWithShape="1">
            <a:blip r:embed="rId5">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7" name="Group 6">
              <a:extLst>
                <a:ext uri="{FF2B5EF4-FFF2-40B4-BE49-F238E27FC236}">
                  <a16:creationId xmlns:a16="http://schemas.microsoft.com/office/drawing/2014/main" id="{7ADAB003-7A55-7787-82AD-BE7373BDE9B3}"/>
                </a:ext>
              </a:extLst>
            </p:cNvPr>
            <p:cNvGrpSpPr/>
            <p:nvPr/>
          </p:nvGrpSpPr>
          <p:grpSpPr>
            <a:xfrm>
              <a:off x="2071846" y="189109"/>
              <a:ext cx="1688304" cy="1929490"/>
              <a:chOff x="9765076" y="383243"/>
              <a:chExt cx="1688304" cy="1929490"/>
            </a:xfrm>
          </p:grpSpPr>
          <p:pic>
            <p:nvPicPr>
              <p:cNvPr id="21" name="Picture 20">
                <a:extLst>
                  <a:ext uri="{FF2B5EF4-FFF2-40B4-BE49-F238E27FC236}">
                    <a16:creationId xmlns:a16="http://schemas.microsoft.com/office/drawing/2014/main" id="{5A20ABD4-0143-6C67-4128-FEA57848E683}"/>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22" name="Picture 21">
                <a:extLst>
                  <a:ext uri="{FF2B5EF4-FFF2-40B4-BE49-F238E27FC236}">
                    <a16:creationId xmlns:a16="http://schemas.microsoft.com/office/drawing/2014/main" id="{5AEDC5A9-0AD7-9DC9-90D4-B89AE4237429}"/>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8" name="Group 7">
              <a:extLst>
                <a:ext uri="{FF2B5EF4-FFF2-40B4-BE49-F238E27FC236}">
                  <a16:creationId xmlns:a16="http://schemas.microsoft.com/office/drawing/2014/main" id="{87F26CC7-F8C0-C894-4C3C-73959F7031B0}"/>
                </a:ext>
              </a:extLst>
            </p:cNvPr>
            <p:cNvGrpSpPr/>
            <p:nvPr/>
          </p:nvGrpSpPr>
          <p:grpSpPr>
            <a:xfrm>
              <a:off x="3893927" y="189109"/>
              <a:ext cx="1688304" cy="1929490"/>
              <a:chOff x="9765076" y="383243"/>
              <a:chExt cx="1688304" cy="1929490"/>
            </a:xfrm>
          </p:grpSpPr>
          <p:pic>
            <p:nvPicPr>
              <p:cNvPr id="19" name="Picture 18">
                <a:extLst>
                  <a:ext uri="{FF2B5EF4-FFF2-40B4-BE49-F238E27FC236}">
                    <a16:creationId xmlns:a16="http://schemas.microsoft.com/office/drawing/2014/main" id="{F0BAD44C-1A5D-2AF0-F68E-9610D61E072C}"/>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20" name="Picture 19">
                <a:extLst>
                  <a:ext uri="{FF2B5EF4-FFF2-40B4-BE49-F238E27FC236}">
                    <a16:creationId xmlns:a16="http://schemas.microsoft.com/office/drawing/2014/main" id="{3116B5AC-0C6D-D3BA-7977-829A8D63705C}"/>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9" name="Group 8">
              <a:extLst>
                <a:ext uri="{FF2B5EF4-FFF2-40B4-BE49-F238E27FC236}">
                  <a16:creationId xmlns:a16="http://schemas.microsoft.com/office/drawing/2014/main" id="{4130D878-E8BD-1054-4C28-7FE49192517B}"/>
                </a:ext>
              </a:extLst>
            </p:cNvPr>
            <p:cNvGrpSpPr/>
            <p:nvPr/>
          </p:nvGrpSpPr>
          <p:grpSpPr>
            <a:xfrm>
              <a:off x="5716008" y="189109"/>
              <a:ext cx="1688304" cy="1929490"/>
              <a:chOff x="9765076" y="383243"/>
              <a:chExt cx="1688304" cy="1929490"/>
            </a:xfrm>
          </p:grpSpPr>
          <p:pic>
            <p:nvPicPr>
              <p:cNvPr id="17" name="Picture 16">
                <a:extLst>
                  <a:ext uri="{FF2B5EF4-FFF2-40B4-BE49-F238E27FC236}">
                    <a16:creationId xmlns:a16="http://schemas.microsoft.com/office/drawing/2014/main" id="{ED841B2C-3FC2-7DD0-C9AC-CD62A90DBBAC}"/>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18" name="Picture 17">
                <a:extLst>
                  <a:ext uri="{FF2B5EF4-FFF2-40B4-BE49-F238E27FC236}">
                    <a16:creationId xmlns:a16="http://schemas.microsoft.com/office/drawing/2014/main" id="{A706639C-AE31-E88F-1DB2-A4C8CD6244EB}"/>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10" name="Picture 9" descr="A pair of paint brushes&#10;&#10;Description automatically generated">
              <a:extLst>
                <a:ext uri="{FF2B5EF4-FFF2-40B4-BE49-F238E27FC236}">
                  <a16:creationId xmlns:a16="http://schemas.microsoft.com/office/drawing/2014/main" id="{529A0204-7C0C-DD44-06C0-AFB3638CBAEF}"/>
                </a:ext>
              </a:extLst>
            </p:cNvPr>
            <p:cNvPicPr>
              <a:picLocks noChangeAspect="1"/>
            </p:cNvPicPr>
            <p:nvPr/>
          </p:nvPicPr>
          <p:blipFill rotWithShape="1">
            <a:blip r:embed="rId6">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pic>
          <p:nvPicPr>
            <p:cNvPr id="11" name="Picture 10" descr="A wooden object with a cloth on top&#10;&#10;Description automatically generated">
              <a:extLst>
                <a:ext uri="{FF2B5EF4-FFF2-40B4-BE49-F238E27FC236}">
                  <a16:creationId xmlns:a16="http://schemas.microsoft.com/office/drawing/2014/main" id="{30720015-5BDD-D1C8-7F63-D1B852E634B7}"/>
                </a:ext>
              </a:extLst>
            </p:cNvPr>
            <p:cNvPicPr>
              <a:picLocks noChangeAspect="1"/>
            </p:cNvPicPr>
            <p:nvPr/>
          </p:nvPicPr>
          <p:blipFill rotWithShape="1">
            <a:blip r:embed="rId7">
              <a:extLst>
                <a:ext uri="{28A0092B-C50C-407E-A947-70E740481C1C}">
                  <a14:useLocalDpi xmlns:a14="http://schemas.microsoft.com/office/drawing/2010/main" val="0"/>
                </a:ext>
              </a:extLst>
            </a:blip>
            <a:srcRect b="9941"/>
            <a:stretch/>
          </p:blipFill>
          <p:spPr>
            <a:xfrm>
              <a:off x="4158148" y="306397"/>
              <a:ext cx="1159862" cy="1563460"/>
            </a:xfrm>
            <a:prstGeom prst="rect">
              <a:avLst/>
            </a:prstGeom>
            <a:effectLst>
              <a:outerShdw blurRad="76200" dir="13500000" sy="23000" kx="1200000" algn="br" rotWithShape="0">
                <a:prstClr val="black">
                  <a:alpha val="50000"/>
                </a:prstClr>
              </a:outerShdw>
            </a:effectLst>
          </p:spPr>
        </p:pic>
        <p:grpSp>
          <p:nvGrpSpPr>
            <p:cNvPr id="13" name="Group 12">
              <a:extLst>
                <a:ext uri="{FF2B5EF4-FFF2-40B4-BE49-F238E27FC236}">
                  <a16:creationId xmlns:a16="http://schemas.microsoft.com/office/drawing/2014/main" id="{BF5B4699-E846-54C6-849F-CA6C03FC87F3}"/>
                </a:ext>
              </a:extLst>
            </p:cNvPr>
            <p:cNvGrpSpPr/>
            <p:nvPr/>
          </p:nvGrpSpPr>
          <p:grpSpPr>
            <a:xfrm>
              <a:off x="7538089" y="189109"/>
              <a:ext cx="1688304" cy="1929490"/>
              <a:chOff x="9765076" y="383243"/>
              <a:chExt cx="1688304" cy="1929490"/>
            </a:xfrm>
          </p:grpSpPr>
          <p:pic>
            <p:nvPicPr>
              <p:cNvPr id="15" name="Picture 14">
                <a:extLst>
                  <a:ext uri="{FF2B5EF4-FFF2-40B4-BE49-F238E27FC236}">
                    <a16:creationId xmlns:a16="http://schemas.microsoft.com/office/drawing/2014/main" id="{386960D5-037D-7573-DA95-2F9DB060CDA4}"/>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16" name="Picture 15">
                <a:extLst>
                  <a:ext uri="{FF2B5EF4-FFF2-40B4-BE49-F238E27FC236}">
                    <a16:creationId xmlns:a16="http://schemas.microsoft.com/office/drawing/2014/main" id="{2E22A6B6-1D5C-BAD4-42C8-4FABF9731EF0}"/>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spTree>
    <p:extLst>
      <p:ext uri="{BB962C8B-B14F-4D97-AF65-F5344CB8AC3E}">
        <p14:creationId xmlns:p14="http://schemas.microsoft.com/office/powerpoint/2010/main" val="103417353"/>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nodePh="1">
                                  <p:stCondLst>
                                    <p:cond delay="0"/>
                                  </p:stCondLst>
                                  <p:endCondLst>
                                    <p:cond evt="begin" delay="0">
                                      <p:tn val="8"/>
                                    </p:cond>
                                  </p:endCondLst>
                                  <p:iterate type="lt">
                                    <p:tmAbs val="50"/>
                                  </p:iterate>
                                  <p:childTnLst>
                                    <p:set>
                                      <p:cBhvr>
                                        <p:cTn id="9"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44167"/>
          <a:stretch/>
        </p:blipFill>
        <p:spPr>
          <a:xfrm>
            <a:off x="-1399055" y="664979"/>
            <a:ext cx="8123705" cy="4535671"/>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49"/>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DESIGNER</a:t>
            </a:r>
            <a:endParaRPr lang="en-GB" dirty="0"/>
          </a:p>
        </p:txBody>
      </p:sp>
      <p:sp>
        <p:nvSpPr>
          <p:cNvPr id="2" name="Rectangle 1">
            <a:extLst>
              <a:ext uri="{FF2B5EF4-FFF2-40B4-BE49-F238E27FC236}">
                <a16:creationId xmlns:a16="http://schemas.microsoft.com/office/drawing/2014/main" id="{E555C9FA-18F0-D200-9AA6-2744D83724FE}"/>
              </a:ext>
            </a:extLst>
          </p:cNvPr>
          <p:cNvSpPr/>
          <p:nvPr/>
        </p:nvSpPr>
        <p:spPr>
          <a:xfrm>
            <a:off x="0" y="5724524"/>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dirty="0"/>
              <a:t>Hay! How’s it coming?</a:t>
            </a:r>
          </a:p>
        </p:txBody>
      </p:sp>
      <p:grpSp>
        <p:nvGrpSpPr>
          <p:cNvPr id="3" name="Group 2">
            <a:extLst>
              <a:ext uri="{FF2B5EF4-FFF2-40B4-BE49-F238E27FC236}">
                <a16:creationId xmlns:a16="http://schemas.microsoft.com/office/drawing/2014/main" id="{B5AD8340-BD65-59AD-78B5-5D73DD05D657}"/>
              </a:ext>
            </a:extLst>
          </p:cNvPr>
          <p:cNvGrpSpPr/>
          <p:nvPr/>
        </p:nvGrpSpPr>
        <p:grpSpPr>
          <a:xfrm>
            <a:off x="249765" y="189109"/>
            <a:ext cx="3870605" cy="831971"/>
            <a:chOff x="249765" y="189109"/>
            <a:chExt cx="8976628" cy="1929490"/>
          </a:xfrm>
        </p:grpSpPr>
        <p:grpSp>
          <p:nvGrpSpPr>
            <p:cNvPr id="6" name="Group 5">
              <a:extLst>
                <a:ext uri="{FF2B5EF4-FFF2-40B4-BE49-F238E27FC236}">
                  <a16:creationId xmlns:a16="http://schemas.microsoft.com/office/drawing/2014/main" id="{7794FDBB-A851-0A10-0001-0EDE68F6BA7C}"/>
                </a:ext>
              </a:extLst>
            </p:cNvPr>
            <p:cNvGrpSpPr/>
            <p:nvPr/>
          </p:nvGrpSpPr>
          <p:grpSpPr>
            <a:xfrm>
              <a:off x="249765" y="189109"/>
              <a:ext cx="1688304" cy="1929490"/>
              <a:chOff x="9765076" y="383243"/>
              <a:chExt cx="1688304" cy="1929490"/>
            </a:xfrm>
          </p:grpSpPr>
          <p:pic>
            <p:nvPicPr>
              <p:cNvPr id="24" name="Picture 23">
                <a:extLst>
                  <a:ext uri="{FF2B5EF4-FFF2-40B4-BE49-F238E27FC236}">
                    <a16:creationId xmlns:a16="http://schemas.microsoft.com/office/drawing/2014/main" id="{1036D941-4C8D-A8F4-14A7-BB3B979D595A}"/>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5" name="Picture 24">
                <a:extLst>
                  <a:ext uri="{FF2B5EF4-FFF2-40B4-BE49-F238E27FC236}">
                    <a16:creationId xmlns:a16="http://schemas.microsoft.com/office/drawing/2014/main" id="{3822E8DB-FD8B-8E91-AAF7-4EA6650D678B}"/>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7" name="Picture 6" descr="A red tube of paint&#10;&#10;Description automatically generated">
              <a:extLst>
                <a:ext uri="{FF2B5EF4-FFF2-40B4-BE49-F238E27FC236}">
                  <a16:creationId xmlns:a16="http://schemas.microsoft.com/office/drawing/2014/main" id="{6CDBB1B9-CB32-AAF1-3973-D482F9C751E2}"/>
                </a:ext>
              </a:extLst>
            </p:cNvPr>
            <p:cNvPicPr>
              <a:picLocks noChangeAspect="1"/>
            </p:cNvPicPr>
            <p:nvPr/>
          </p:nvPicPr>
          <p:blipFill rotWithShape="1">
            <a:blip r:embed="rId7">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8" name="Group 7">
              <a:extLst>
                <a:ext uri="{FF2B5EF4-FFF2-40B4-BE49-F238E27FC236}">
                  <a16:creationId xmlns:a16="http://schemas.microsoft.com/office/drawing/2014/main" id="{DE2FDE3F-8876-8E18-24F7-03F91DF54863}"/>
                </a:ext>
              </a:extLst>
            </p:cNvPr>
            <p:cNvGrpSpPr/>
            <p:nvPr/>
          </p:nvGrpSpPr>
          <p:grpSpPr>
            <a:xfrm>
              <a:off x="2071846" y="189109"/>
              <a:ext cx="1688304" cy="1929490"/>
              <a:chOff x="9765076" y="383243"/>
              <a:chExt cx="1688304" cy="1929490"/>
            </a:xfrm>
          </p:grpSpPr>
          <p:pic>
            <p:nvPicPr>
              <p:cNvPr id="22" name="Picture 21">
                <a:extLst>
                  <a:ext uri="{FF2B5EF4-FFF2-40B4-BE49-F238E27FC236}">
                    <a16:creationId xmlns:a16="http://schemas.microsoft.com/office/drawing/2014/main" id="{9CDCDFB2-E309-E27B-9046-B7CC812023F3}"/>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3" name="Picture 22">
                <a:extLst>
                  <a:ext uri="{FF2B5EF4-FFF2-40B4-BE49-F238E27FC236}">
                    <a16:creationId xmlns:a16="http://schemas.microsoft.com/office/drawing/2014/main" id="{147F5D31-FE47-5C4D-5424-61153D14A0AC}"/>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9" name="Group 8">
              <a:extLst>
                <a:ext uri="{FF2B5EF4-FFF2-40B4-BE49-F238E27FC236}">
                  <a16:creationId xmlns:a16="http://schemas.microsoft.com/office/drawing/2014/main" id="{2CB85FF1-5ABA-163E-38B3-98BC45DF45FE}"/>
                </a:ext>
              </a:extLst>
            </p:cNvPr>
            <p:cNvGrpSpPr/>
            <p:nvPr/>
          </p:nvGrpSpPr>
          <p:grpSpPr>
            <a:xfrm>
              <a:off x="3893927" y="189109"/>
              <a:ext cx="1688304" cy="1929490"/>
              <a:chOff x="9765076" y="383243"/>
              <a:chExt cx="1688304" cy="1929490"/>
            </a:xfrm>
          </p:grpSpPr>
          <p:pic>
            <p:nvPicPr>
              <p:cNvPr id="20" name="Picture 19">
                <a:extLst>
                  <a:ext uri="{FF2B5EF4-FFF2-40B4-BE49-F238E27FC236}">
                    <a16:creationId xmlns:a16="http://schemas.microsoft.com/office/drawing/2014/main" id="{86A1E045-F8C6-0300-8653-FE3391BF6142}"/>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1" name="Picture 20">
                <a:extLst>
                  <a:ext uri="{FF2B5EF4-FFF2-40B4-BE49-F238E27FC236}">
                    <a16:creationId xmlns:a16="http://schemas.microsoft.com/office/drawing/2014/main" id="{5CC75675-3AA1-7F4A-25DB-4DF0E3EBF88B}"/>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10" name="Group 9">
              <a:extLst>
                <a:ext uri="{FF2B5EF4-FFF2-40B4-BE49-F238E27FC236}">
                  <a16:creationId xmlns:a16="http://schemas.microsoft.com/office/drawing/2014/main" id="{6ED6D0BD-9827-B451-A246-A116DBDC05E8}"/>
                </a:ext>
              </a:extLst>
            </p:cNvPr>
            <p:cNvGrpSpPr/>
            <p:nvPr/>
          </p:nvGrpSpPr>
          <p:grpSpPr>
            <a:xfrm>
              <a:off x="5716008" y="189109"/>
              <a:ext cx="1688304" cy="1929490"/>
              <a:chOff x="9765076" y="383243"/>
              <a:chExt cx="1688304" cy="1929490"/>
            </a:xfrm>
          </p:grpSpPr>
          <p:pic>
            <p:nvPicPr>
              <p:cNvPr id="18" name="Picture 17">
                <a:extLst>
                  <a:ext uri="{FF2B5EF4-FFF2-40B4-BE49-F238E27FC236}">
                    <a16:creationId xmlns:a16="http://schemas.microsoft.com/office/drawing/2014/main" id="{6BB61177-692A-09AE-4CBB-7FD8C960A1E3}"/>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19" name="Picture 18">
                <a:extLst>
                  <a:ext uri="{FF2B5EF4-FFF2-40B4-BE49-F238E27FC236}">
                    <a16:creationId xmlns:a16="http://schemas.microsoft.com/office/drawing/2014/main" id="{590AE382-C07A-9CCB-36BD-D699080BA6E1}"/>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11" name="Picture 10" descr="A pair of paint brushes&#10;&#10;Description automatically generated">
              <a:extLst>
                <a:ext uri="{FF2B5EF4-FFF2-40B4-BE49-F238E27FC236}">
                  <a16:creationId xmlns:a16="http://schemas.microsoft.com/office/drawing/2014/main" id="{57D6F1C1-8F55-721C-DD73-86F90AF03E54}"/>
                </a:ext>
              </a:extLst>
            </p:cNvPr>
            <p:cNvPicPr>
              <a:picLocks noChangeAspect="1"/>
            </p:cNvPicPr>
            <p:nvPr/>
          </p:nvPicPr>
          <p:blipFill rotWithShape="1">
            <a:blip r:embed="rId8">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pic>
          <p:nvPicPr>
            <p:cNvPr id="12" name="Picture 11" descr="A wooden object with a cloth on top&#10;&#10;Description automatically generated">
              <a:extLst>
                <a:ext uri="{FF2B5EF4-FFF2-40B4-BE49-F238E27FC236}">
                  <a16:creationId xmlns:a16="http://schemas.microsoft.com/office/drawing/2014/main" id="{1607301E-704F-A75F-AC22-0F112108EC62}"/>
                </a:ext>
              </a:extLst>
            </p:cNvPr>
            <p:cNvPicPr>
              <a:picLocks noChangeAspect="1"/>
            </p:cNvPicPr>
            <p:nvPr/>
          </p:nvPicPr>
          <p:blipFill rotWithShape="1">
            <a:blip r:embed="rId9">
              <a:extLst>
                <a:ext uri="{28A0092B-C50C-407E-A947-70E740481C1C}">
                  <a14:useLocalDpi xmlns:a14="http://schemas.microsoft.com/office/drawing/2010/main" val="0"/>
                </a:ext>
              </a:extLst>
            </a:blip>
            <a:srcRect b="9941"/>
            <a:stretch/>
          </p:blipFill>
          <p:spPr>
            <a:xfrm>
              <a:off x="4158148" y="306397"/>
              <a:ext cx="1159862" cy="1563460"/>
            </a:xfrm>
            <a:prstGeom prst="rect">
              <a:avLst/>
            </a:prstGeom>
            <a:effectLst>
              <a:outerShdw blurRad="76200" dir="13500000" sy="23000" kx="1200000" algn="br" rotWithShape="0">
                <a:prstClr val="black">
                  <a:alpha val="50000"/>
                </a:prstClr>
              </a:outerShdw>
            </a:effectLst>
          </p:spPr>
        </p:pic>
        <p:grpSp>
          <p:nvGrpSpPr>
            <p:cNvPr id="14" name="Group 13">
              <a:extLst>
                <a:ext uri="{FF2B5EF4-FFF2-40B4-BE49-F238E27FC236}">
                  <a16:creationId xmlns:a16="http://schemas.microsoft.com/office/drawing/2014/main" id="{3A33D2FD-C763-1FB8-901A-7F27E3CEA7F0}"/>
                </a:ext>
              </a:extLst>
            </p:cNvPr>
            <p:cNvGrpSpPr/>
            <p:nvPr/>
          </p:nvGrpSpPr>
          <p:grpSpPr>
            <a:xfrm>
              <a:off x="7538089" y="189109"/>
              <a:ext cx="1688304" cy="1929490"/>
              <a:chOff x="9765076" y="383243"/>
              <a:chExt cx="1688304" cy="1929490"/>
            </a:xfrm>
          </p:grpSpPr>
          <p:pic>
            <p:nvPicPr>
              <p:cNvPr id="16" name="Picture 15">
                <a:extLst>
                  <a:ext uri="{FF2B5EF4-FFF2-40B4-BE49-F238E27FC236}">
                    <a16:creationId xmlns:a16="http://schemas.microsoft.com/office/drawing/2014/main" id="{9A81D369-942C-31B2-2D1D-C987ABBE80CA}"/>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17" name="Picture 16">
                <a:extLst>
                  <a:ext uri="{FF2B5EF4-FFF2-40B4-BE49-F238E27FC236}">
                    <a16:creationId xmlns:a16="http://schemas.microsoft.com/office/drawing/2014/main" id="{9F7EDC17-3B1E-19B5-7520-ED020EC55F34}"/>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spTree>
    <p:extLst>
      <p:ext uri="{BB962C8B-B14F-4D97-AF65-F5344CB8AC3E}">
        <p14:creationId xmlns:p14="http://schemas.microsoft.com/office/powerpoint/2010/main" val="2349061881"/>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type="lt">
                                    <p:tmAbs val="50"/>
                                  </p:iterate>
                                  <p:childTnLst>
                                    <p:set>
                                      <p:cBhvr>
                                        <p:cTn id="9"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44167"/>
          <a:stretch/>
        </p:blipFill>
        <p:spPr>
          <a:xfrm>
            <a:off x="-1399055" y="664979"/>
            <a:ext cx="8123705" cy="4535671"/>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49"/>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DESIGNER</a:t>
            </a:r>
            <a:endParaRPr lang="en-GB" dirty="0"/>
          </a:p>
        </p:txBody>
      </p:sp>
      <p:sp>
        <p:nvSpPr>
          <p:cNvPr id="2" name="Rectangle 1">
            <a:extLst>
              <a:ext uri="{FF2B5EF4-FFF2-40B4-BE49-F238E27FC236}">
                <a16:creationId xmlns:a16="http://schemas.microsoft.com/office/drawing/2014/main" id="{E555C9FA-18F0-D200-9AA6-2744D83724FE}"/>
              </a:ext>
            </a:extLst>
          </p:cNvPr>
          <p:cNvSpPr/>
          <p:nvPr/>
        </p:nvSpPr>
        <p:spPr>
          <a:xfrm>
            <a:off x="0" y="5724524"/>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dirty="0"/>
              <a:t>Sweet work! I’m loving the</a:t>
            </a:r>
          </a:p>
        </p:txBody>
      </p:sp>
      <p:grpSp>
        <p:nvGrpSpPr>
          <p:cNvPr id="3" name="Group 2">
            <a:extLst>
              <a:ext uri="{FF2B5EF4-FFF2-40B4-BE49-F238E27FC236}">
                <a16:creationId xmlns:a16="http://schemas.microsoft.com/office/drawing/2014/main" id="{9EAE4D07-2F24-152F-4553-0AC626E4ABBF}"/>
              </a:ext>
            </a:extLst>
          </p:cNvPr>
          <p:cNvGrpSpPr/>
          <p:nvPr/>
        </p:nvGrpSpPr>
        <p:grpSpPr>
          <a:xfrm>
            <a:off x="249765" y="189109"/>
            <a:ext cx="3870605" cy="831971"/>
            <a:chOff x="249765" y="189109"/>
            <a:chExt cx="8976628" cy="1929490"/>
          </a:xfrm>
        </p:grpSpPr>
        <p:grpSp>
          <p:nvGrpSpPr>
            <p:cNvPr id="6" name="Group 5">
              <a:extLst>
                <a:ext uri="{FF2B5EF4-FFF2-40B4-BE49-F238E27FC236}">
                  <a16:creationId xmlns:a16="http://schemas.microsoft.com/office/drawing/2014/main" id="{151B81FF-A727-A545-01FA-6120D09773A4}"/>
                </a:ext>
              </a:extLst>
            </p:cNvPr>
            <p:cNvGrpSpPr/>
            <p:nvPr/>
          </p:nvGrpSpPr>
          <p:grpSpPr>
            <a:xfrm>
              <a:off x="249765" y="189109"/>
              <a:ext cx="1688304" cy="1929490"/>
              <a:chOff x="9765076" y="383243"/>
              <a:chExt cx="1688304" cy="1929490"/>
            </a:xfrm>
          </p:grpSpPr>
          <p:pic>
            <p:nvPicPr>
              <p:cNvPr id="24" name="Picture 23">
                <a:extLst>
                  <a:ext uri="{FF2B5EF4-FFF2-40B4-BE49-F238E27FC236}">
                    <a16:creationId xmlns:a16="http://schemas.microsoft.com/office/drawing/2014/main" id="{DE733806-9C86-2E6C-48A6-91BCAA4653D8}"/>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5" name="Picture 24">
                <a:extLst>
                  <a:ext uri="{FF2B5EF4-FFF2-40B4-BE49-F238E27FC236}">
                    <a16:creationId xmlns:a16="http://schemas.microsoft.com/office/drawing/2014/main" id="{72A29E05-826B-9B54-C80C-01E2EE86A443}"/>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7" name="Picture 6" descr="A red tube of paint&#10;&#10;Description automatically generated">
              <a:extLst>
                <a:ext uri="{FF2B5EF4-FFF2-40B4-BE49-F238E27FC236}">
                  <a16:creationId xmlns:a16="http://schemas.microsoft.com/office/drawing/2014/main" id="{56EC4F4C-DAFA-DC9C-6DA6-B9D13807F785}"/>
                </a:ext>
              </a:extLst>
            </p:cNvPr>
            <p:cNvPicPr>
              <a:picLocks noChangeAspect="1"/>
            </p:cNvPicPr>
            <p:nvPr/>
          </p:nvPicPr>
          <p:blipFill rotWithShape="1">
            <a:blip r:embed="rId7">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8" name="Group 7">
              <a:extLst>
                <a:ext uri="{FF2B5EF4-FFF2-40B4-BE49-F238E27FC236}">
                  <a16:creationId xmlns:a16="http://schemas.microsoft.com/office/drawing/2014/main" id="{A92C5BB9-1944-F533-BF03-333598C9A062}"/>
                </a:ext>
              </a:extLst>
            </p:cNvPr>
            <p:cNvGrpSpPr/>
            <p:nvPr/>
          </p:nvGrpSpPr>
          <p:grpSpPr>
            <a:xfrm>
              <a:off x="2071846" y="189109"/>
              <a:ext cx="1688304" cy="1929490"/>
              <a:chOff x="9765076" y="383243"/>
              <a:chExt cx="1688304" cy="1929490"/>
            </a:xfrm>
          </p:grpSpPr>
          <p:pic>
            <p:nvPicPr>
              <p:cNvPr id="22" name="Picture 21">
                <a:extLst>
                  <a:ext uri="{FF2B5EF4-FFF2-40B4-BE49-F238E27FC236}">
                    <a16:creationId xmlns:a16="http://schemas.microsoft.com/office/drawing/2014/main" id="{B738A6A6-1993-5333-8C82-FDF4860AB06A}"/>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3" name="Picture 22">
                <a:extLst>
                  <a:ext uri="{FF2B5EF4-FFF2-40B4-BE49-F238E27FC236}">
                    <a16:creationId xmlns:a16="http://schemas.microsoft.com/office/drawing/2014/main" id="{C8E94376-FEB6-6D48-074D-B4085B5CB023}"/>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9" name="Group 8">
              <a:extLst>
                <a:ext uri="{FF2B5EF4-FFF2-40B4-BE49-F238E27FC236}">
                  <a16:creationId xmlns:a16="http://schemas.microsoft.com/office/drawing/2014/main" id="{96075A23-ED74-09E4-50E9-DF5844137EB2}"/>
                </a:ext>
              </a:extLst>
            </p:cNvPr>
            <p:cNvGrpSpPr/>
            <p:nvPr/>
          </p:nvGrpSpPr>
          <p:grpSpPr>
            <a:xfrm>
              <a:off x="3893927" y="189109"/>
              <a:ext cx="1688304" cy="1929490"/>
              <a:chOff x="9765076" y="383243"/>
              <a:chExt cx="1688304" cy="1929490"/>
            </a:xfrm>
          </p:grpSpPr>
          <p:pic>
            <p:nvPicPr>
              <p:cNvPr id="20" name="Picture 19">
                <a:extLst>
                  <a:ext uri="{FF2B5EF4-FFF2-40B4-BE49-F238E27FC236}">
                    <a16:creationId xmlns:a16="http://schemas.microsoft.com/office/drawing/2014/main" id="{9A6D5118-6A33-8EC0-22A1-C96E40D4CD0E}"/>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1" name="Picture 20">
                <a:extLst>
                  <a:ext uri="{FF2B5EF4-FFF2-40B4-BE49-F238E27FC236}">
                    <a16:creationId xmlns:a16="http://schemas.microsoft.com/office/drawing/2014/main" id="{8D39A4E3-B72A-E034-AD22-2A7C925AE9A1}"/>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10" name="Group 9">
              <a:extLst>
                <a:ext uri="{FF2B5EF4-FFF2-40B4-BE49-F238E27FC236}">
                  <a16:creationId xmlns:a16="http://schemas.microsoft.com/office/drawing/2014/main" id="{52A26CB0-A3F9-E47E-A176-8A400DF5BB04}"/>
                </a:ext>
              </a:extLst>
            </p:cNvPr>
            <p:cNvGrpSpPr/>
            <p:nvPr/>
          </p:nvGrpSpPr>
          <p:grpSpPr>
            <a:xfrm>
              <a:off x="5716008" y="189109"/>
              <a:ext cx="1688304" cy="1929490"/>
              <a:chOff x="9765076" y="383243"/>
              <a:chExt cx="1688304" cy="1929490"/>
            </a:xfrm>
          </p:grpSpPr>
          <p:pic>
            <p:nvPicPr>
              <p:cNvPr id="18" name="Picture 17">
                <a:extLst>
                  <a:ext uri="{FF2B5EF4-FFF2-40B4-BE49-F238E27FC236}">
                    <a16:creationId xmlns:a16="http://schemas.microsoft.com/office/drawing/2014/main" id="{1E3FF67F-0213-027E-8241-8A84E4D95D37}"/>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19" name="Picture 18">
                <a:extLst>
                  <a:ext uri="{FF2B5EF4-FFF2-40B4-BE49-F238E27FC236}">
                    <a16:creationId xmlns:a16="http://schemas.microsoft.com/office/drawing/2014/main" id="{D29D6101-25CC-5E3A-44B8-9640BC2C1B29}"/>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11" name="Picture 10" descr="A pair of paint brushes&#10;&#10;Description automatically generated">
              <a:extLst>
                <a:ext uri="{FF2B5EF4-FFF2-40B4-BE49-F238E27FC236}">
                  <a16:creationId xmlns:a16="http://schemas.microsoft.com/office/drawing/2014/main" id="{0072CD47-3B55-01EB-A316-46C646B6E07B}"/>
                </a:ext>
              </a:extLst>
            </p:cNvPr>
            <p:cNvPicPr>
              <a:picLocks noChangeAspect="1"/>
            </p:cNvPicPr>
            <p:nvPr/>
          </p:nvPicPr>
          <p:blipFill rotWithShape="1">
            <a:blip r:embed="rId8">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pic>
          <p:nvPicPr>
            <p:cNvPr id="12" name="Picture 11" descr="A wooden object with a cloth on top&#10;&#10;Description automatically generated">
              <a:extLst>
                <a:ext uri="{FF2B5EF4-FFF2-40B4-BE49-F238E27FC236}">
                  <a16:creationId xmlns:a16="http://schemas.microsoft.com/office/drawing/2014/main" id="{CCBE12BD-5F3A-9B25-F19F-53ED5760A111}"/>
                </a:ext>
              </a:extLst>
            </p:cNvPr>
            <p:cNvPicPr>
              <a:picLocks noChangeAspect="1"/>
            </p:cNvPicPr>
            <p:nvPr/>
          </p:nvPicPr>
          <p:blipFill rotWithShape="1">
            <a:blip r:embed="rId9">
              <a:extLst>
                <a:ext uri="{28A0092B-C50C-407E-A947-70E740481C1C}">
                  <a14:useLocalDpi xmlns:a14="http://schemas.microsoft.com/office/drawing/2010/main" val="0"/>
                </a:ext>
              </a:extLst>
            </a:blip>
            <a:srcRect b="9941"/>
            <a:stretch/>
          </p:blipFill>
          <p:spPr>
            <a:xfrm>
              <a:off x="4158148" y="306397"/>
              <a:ext cx="1159862" cy="1563460"/>
            </a:xfrm>
            <a:prstGeom prst="rect">
              <a:avLst/>
            </a:prstGeom>
            <a:effectLst>
              <a:outerShdw blurRad="76200" dir="13500000" sy="23000" kx="1200000" algn="br" rotWithShape="0">
                <a:prstClr val="black">
                  <a:alpha val="50000"/>
                </a:prstClr>
              </a:outerShdw>
            </a:effectLst>
          </p:spPr>
        </p:pic>
        <p:grpSp>
          <p:nvGrpSpPr>
            <p:cNvPr id="14" name="Group 13">
              <a:extLst>
                <a:ext uri="{FF2B5EF4-FFF2-40B4-BE49-F238E27FC236}">
                  <a16:creationId xmlns:a16="http://schemas.microsoft.com/office/drawing/2014/main" id="{9D2220BB-D37B-ACF8-A3A9-F1E8BD9443C7}"/>
                </a:ext>
              </a:extLst>
            </p:cNvPr>
            <p:cNvGrpSpPr/>
            <p:nvPr/>
          </p:nvGrpSpPr>
          <p:grpSpPr>
            <a:xfrm>
              <a:off x="7538089" y="189109"/>
              <a:ext cx="1688304" cy="1929490"/>
              <a:chOff x="9765076" y="383243"/>
              <a:chExt cx="1688304" cy="1929490"/>
            </a:xfrm>
          </p:grpSpPr>
          <p:pic>
            <p:nvPicPr>
              <p:cNvPr id="16" name="Picture 15">
                <a:extLst>
                  <a:ext uri="{FF2B5EF4-FFF2-40B4-BE49-F238E27FC236}">
                    <a16:creationId xmlns:a16="http://schemas.microsoft.com/office/drawing/2014/main" id="{D6C98C7F-9EBC-4F86-CBED-55CCDAA7D272}"/>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17" name="Picture 16">
                <a:extLst>
                  <a:ext uri="{FF2B5EF4-FFF2-40B4-BE49-F238E27FC236}">
                    <a16:creationId xmlns:a16="http://schemas.microsoft.com/office/drawing/2014/main" id="{377FB2E2-F268-23B1-1F72-2BB2F24C74DD}"/>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pic>
        <p:nvPicPr>
          <p:cNvPr id="13" name="Picture 12" descr="A red text on a black background&#10;&#10;Description automatically generated">
            <a:extLst>
              <a:ext uri="{FF2B5EF4-FFF2-40B4-BE49-F238E27FC236}">
                <a16:creationId xmlns:a16="http://schemas.microsoft.com/office/drawing/2014/main" id="{1CB1B2D2-9E35-C325-2EF3-B4DB8C3F9DE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859598" y="5636104"/>
            <a:ext cx="4019030" cy="947987"/>
          </a:xfrm>
          <a:prstGeom prst="rect">
            <a:avLst/>
          </a:prstGeom>
        </p:spPr>
      </p:pic>
    </p:spTree>
    <p:extLst>
      <p:ext uri="{BB962C8B-B14F-4D97-AF65-F5344CB8AC3E}">
        <p14:creationId xmlns:p14="http://schemas.microsoft.com/office/powerpoint/2010/main" val="357610403"/>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type="lt">
                                    <p:tmAbs val="50"/>
                                  </p:iterate>
                                  <p:childTnLst>
                                    <p:set>
                                      <p:cBhvr>
                                        <p:cTn id="9" dur="1" fill="hold">
                                          <p:stCondLst>
                                            <p:cond delay="0"/>
                                          </p:stCondLst>
                                        </p:cTn>
                                        <p:tgtEl>
                                          <p:spTgt spid="2">
                                            <p:txEl>
                                              <p:pRg st="0" end="0"/>
                                            </p:txEl>
                                          </p:spTgt>
                                        </p:tgtEl>
                                        <p:attrNameLst>
                                          <p:attrName>style.visibility</p:attrName>
                                        </p:attrNameLst>
                                      </p:cBhvr>
                                      <p:to>
                                        <p:strVal val="visible"/>
                                      </p:to>
                                    </p:set>
                                  </p:childTnLst>
                                </p:cTn>
                              </p:par>
                            </p:childTnLst>
                          </p:cTn>
                        </p:par>
                        <p:par>
                          <p:cTn id="10" fill="hold">
                            <p:stCondLst>
                              <p:cond delay="1051"/>
                            </p:stCondLst>
                            <p:childTnLst>
                              <p:par>
                                <p:cTn id="11" presetID="22" presetClass="entr" presetSubtype="8" fill="hold" nodeType="after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200"/>
                                        <p:tgtEl>
                                          <p:spTgt spid="13"/>
                                        </p:tgtEl>
                                      </p:cBhvr>
                                    </p:animEffect>
                                  </p:childTnLst>
                                </p:cTn>
                              </p:par>
                              <p:par>
                                <p:cTn id="14" presetID="8" presetClass="emph" presetSubtype="0" repeatCount="indefinite" fill="hold" nodeType="withEffect">
                                  <p:stCondLst>
                                    <p:cond delay="0"/>
                                  </p:stCondLst>
                                  <p:childTnLst>
                                    <p:animRot by="21600000">
                                      <p:cBhvr>
                                        <p:cTn id="15" dur="59000" fill="hold"/>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44167"/>
          <a:stretch/>
        </p:blipFill>
        <p:spPr>
          <a:xfrm>
            <a:off x="-1399055" y="664979"/>
            <a:ext cx="8123705" cy="4535671"/>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49"/>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DESIGNER</a:t>
            </a:r>
            <a:endParaRPr lang="en-GB" dirty="0"/>
          </a:p>
        </p:txBody>
      </p:sp>
      <p:sp>
        <p:nvSpPr>
          <p:cNvPr id="2" name="Rectangle 1">
            <a:extLst>
              <a:ext uri="{FF2B5EF4-FFF2-40B4-BE49-F238E27FC236}">
                <a16:creationId xmlns:a16="http://schemas.microsoft.com/office/drawing/2014/main" id="{E555C9FA-18F0-D200-9AA6-2744D83724FE}"/>
              </a:ext>
            </a:extLst>
          </p:cNvPr>
          <p:cNvSpPr/>
          <p:nvPr/>
        </p:nvSpPr>
        <p:spPr>
          <a:xfrm>
            <a:off x="0" y="5724524"/>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dirty="0"/>
              <a:t>Can you give me some more, but with </a:t>
            </a:r>
            <a:r>
              <a:rPr lang="en-GB" sz="2400" b="1" dirty="0">
                <a:latin typeface="Calibri" panose="020F0502020204030204" pitchFamily="34" charset="0"/>
                <a:cs typeface="Calibri" panose="020F0502020204030204" pitchFamily="34" charset="0"/>
              </a:rPr>
              <a:t>VARIOUS ROTATIONS</a:t>
            </a:r>
            <a:r>
              <a:rPr lang="en-GB" sz="2400" dirty="0"/>
              <a:t>?</a:t>
            </a:r>
          </a:p>
        </p:txBody>
      </p:sp>
      <p:grpSp>
        <p:nvGrpSpPr>
          <p:cNvPr id="3" name="Group 2">
            <a:extLst>
              <a:ext uri="{FF2B5EF4-FFF2-40B4-BE49-F238E27FC236}">
                <a16:creationId xmlns:a16="http://schemas.microsoft.com/office/drawing/2014/main" id="{8B58A209-AE7E-3FCF-E6D7-7F1A728FE296}"/>
              </a:ext>
            </a:extLst>
          </p:cNvPr>
          <p:cNvGrpSpPr/>
          <p:nvPr/>
        </p:nvGrpSpPr>
        <p:grpSpPr>
          <a:xfrm>
            <a:off x="249765" y="189109"/>
            <a:ext cx="3870605" cy="831971"/>
            <a:chOff x="249765" y="189109"/>
            <a:chExt cx="8976628" cy="1929490"/>
          </a:xfrm>
        </p:grpSpPr>
        <p:grpSp>
          <p:nvGrpSpPr>
            <p:cNvPr id="6" name="Group 5">
              <a:extLst>
                <a:ext uri="{FF2B5EF4-FFF2-40B4-BE49-F238E27FC236}">
                  <a16:creationId xmlns:a16="http://schemas.microsoft.com/office/drawing/2014/main" id="{724FFA4E-1B88-4405-9A38-935CAA1D3194}"/>
                </a:ext>
              </a:extLst>
            </p:cNvPr>
            <p:cNvGrpSpPr/>
            <p:nvPr/>
          </p:nvGrpSpPr>
          <p:grpSpPr>
            <a:xfrm>
              <a:off x="249765" y="189109"/>
              <a:ext cx="1688304" cy="1929490"/>
              <a:chOff x="9765076" y="383243"/>
              <a:chExt cx="1688304" cy="1929490"/>
            </a:xfrm>
          </p:grpSpPr>
          <p:pic>
            <p:nvPicPr>
              <p:cNvPr id="24" name="Picture 23">
                <a:extLst>
                  <a:ext uri="{FF2B5EF4-FFF2-40B4-BE49-F238E27FC236}">
                    <a16:creationId xmlns:a16="http://schemas.microsoft.com/office/drawing/2014/main" id="{124E70E3-A419-FFDF-D915-80E5EE50EC68}"/>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5" name="Picture 24">
                <a:extLst>
                  <a:ext uri="{FF2B5EF4-FFF2-40B4-BE49-F238E27FC236}">
                    <a16:creationId xmlns:a16="http://schemas.microsoft.com/office/drawing/2014/main" id="{BF562480-5791-90B6-9B9B-AB09AE6EEDED}"/>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7" name="Picture 6" descr="A red tube of paint&#10;&#10;Description automatically generated">
              <a:extLst>
                <a:ext uri="{FF2B5EF4-FFF2-40B4-BE49-F238E27FC236}">
                  <a16:creationId xmlns:a16="http://schemas.microsoft.com/office/drawing/2014/main" id="{8F49A88F-DF8E-C72E-42C1-30916703A1BC}"/>
                </a:ext>
              </a:extLst>
            </p:cNvPr>
            <p:cNvPicPr>
              <a:picLocks noChangeAspect="1"/>
            </p:cNvPicPr>
            <p:nvPr/>
          </p:nvPicPr>
          <p:blipFill rotWithShape="1">
            <a:blip r:embed="rId7">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8" name="Group 7">
              <a:extLst>
                <a:ext uri="{FF2B5EF4-FFF2-40B4-BE49-F238E27FC236}">
                  <a16:creationId xmlns:a16="http://schemas.microsoft.com/office/drawing/2014/main" id="{2947722B-8A31-A725-2C56-748F700C55AC}"/>
                </a:ext>
              </a:extLst>
            </p:cNvPr>
            <p:cNvGrpSpPr/>
            <p:nvPr/>
          </p:nvGrpSpPr>
          <p:grpSpPr>
            <a:xfrm>
              <a:off x="2071846" y="189109"/>
              <a:ext cx="1688304" cy="1929490"/>
              <a:chOff x="9765076" y="383243"/>
              <a:chExt cx="1688304" cy="1929490"/>
            </a:xfrm>
          </p:grpSpPr>
          <p:pic>
            <p:nvPicPr>
              <p:cNvPr id="22" name="Picture 21">
                <a:extLst>
                  <a:ext uri="{FF2B5EF4-FFF2-40B4-BE49-F238E27FC236}">
                    <a16:creationId xmlns:a16="http://schemas.microsoft.com/office/drawing/2014/main" id="{6A5832D0-2A0D-76EF-6007-331CFFBC32EE}"/>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3" name="Picture 22">
                <a:extLst>
                  <a:ext uri="{FF2B5EF4-FFF2-40B4-BE49-F238E27FC236}">
                    <a16:creationId xmlns:a16="http://schemas.microsoft.com/office/drawing/2014/main" id="{DC346A55-2DA8-210D-6BE9-DD86D0E38C5D}"/>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9" name="Group 8">
              <a:extLst>
                <a:ext uri="{FF2B5EF4-FFF2-40B4-BE49-F238E27FC236}">
                  <a16:creationId xmlns:a16="http://schemas.microsoft.com/office/drawing/2014/main" id="{585AC537-23ED-D86F-818E-7A28B9B4127C}"/>
                </a:ext>
              </a:extLst>
            </p:cNvPr>
            <p:cNvGrpSpPr/>
            <p:nvPr/>
          </p:nvGrpSpPr>
          <p:grpSpPr>
            <a:xfrm>
              <a:off x="3893927" y="189109"/>
              <a:ext cx="1688304" cy="1929490"/>
              <a:chOff x="9765076" y="383243"/>
              <a:chExt cx="1688304" cy="1929490"/>
            </a:xfrm>
          </p:grpSpPr>
          <p:pic>
            <p:nvPicPr>
              <p:cNvPr id="20" name="Picture 19">
                <a:extLst>
                  <a:ext uri="{FF2B5EF4-FFF2-40B4-BE49-F238E27FC236}">
                    <a16:creationId xmlns:a16="http://schemas.microsoft.com/office/drawing/2014/main" id="{BAFC5062-5386-ED91-07A7-4D7AE5D6C5FB}"/>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1" name="Picture 20">
                <a:extLst>
                  <a:ext uri="{FF2B5EF4-FFF2-40B4-BE49-F238E27FC236}">
                    <a16:creationId xmlns:a16="http://schemas.microsoft.com/office/drawing/2014/main" id="{258DAEC8-88AF-56E1-ADA6-BECB99F15217}"/>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10" name="Group 9">
              <a:extLst>
                <a:ext uri="{FF2B5EF4-FFF2-40B4-BE49-F238E27FC236}">
                  <a16:creationId xmlns:a16="http://schemas.microsoft.com/office/drawing/2014/main" id="{D7223F7E-D55E-7253-7135-4B3F9F462849}"/>
                </a:ext>
              </a:extLst>
            </p:cNvPr>
            <p:cNvGrpSpPr/>
            <p:nvPr/>
          </p:nvGrpSpPr>
          <p:grpSpPr>
            <a:xfrm>
              <a:off x="5716008" y="189109"/>
              <a:ext cx="1688304" cy="1929490"/>
              <a:chOff x="9765076" y="383243"/>
              <a:chExt cx="1688304" cy="1929490"/>
            </a:xfrm>
          </p:grpSpPr>
          <p:pic>
            <p:nvPicPr>
              <p:cNvPr id="18" name="Picture 17">
                <a:extLst>
                  <a:ext uri="{FF2B5EF4-FFF2-40B4-BE49-F238E27FC236}">
                    <a16:creationId xmlns:a16="http://schemas.microsoft.com/office/drawing/2014/main" id="{60CCC8F2-53FB-311A-5BCF-016ED6B8997F}"/>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19" name="Picture 18">
                <a:extLst>
                  <a:ext uri="{FF2B5EF4-FFF2-40B4-BE49-F238E27FC236}">
                    <a16:creationId xmlns:a16="http://schemas.microsoft.com/office/drawing/2014/main" id="{6158BD99-57DA-D063-516F-9418128AB47B}"/>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11" name="Picture 10" descr="A pair of paint brushes&#10;&#10;Description automatically generated">
              <a:extLst>
                <a:ext uri="{FF2B5EF4-FFF2-40B4-BE49-F238E27FC236}">
                  <a16:creationId xmlns:a16="http://schemas.microsoft.com/office/drawing/2014/main" id="{C4830EAA-E6D6-977C-2E69-932EF5CBC9CA}"/>
                </a:ext>
              </a:extLst>
            </p:cNvPr>
            <p:cNvPicPr>
              <a:picLocks noChangeAspect="1"/>
            </p:cNvPicPr>
            <p:nvPr/>
          </p:nvPicPr>
          <p:blipFill rotWithShape="1">
            <a:blip r:embed="rId8">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pic>
          <p:nvPicPr>
            <p:cNvPr id="12" name="Picture 11" descr="A wooden object with a cloth on top&#10;&#10;Description automatically generated">
              <a:extLst>
                <a:ext uri="{FF2B5EF4-FFF2-40B4-BE49-F238E27FC236}">
                  <a16:creationId xmlns:a16="http://schemas.microsoft.com/office/drawing/2014/main" id="{884451B4-7834-203E-9791-28C65D3E37C0}"/>
                </a:ext>
              </a:extLst>
            </p:cNvPr>
            <p:cNvPicPr>
              <a:picLocks noChangeAspect="1"/>
            </p:cNvPicPr>
            <p:nvPr/>
          </p:nvPicPr>
          <p:blipFill rotWithShape="1">
            <a:blip r:embed="rId9">
              <a:extLst>
                <a:ext uri="{28A0092B-C50C-407E-A947-70E740481C1C}">
                  <a14:useLocalDpi xmlns:a14="http://schemas.microsoft.com/office/drawing/2010/main" val="0"/>
                </a:ext>
              </a:extLst>
            </a:blip>
            <a:srcRect b="9941"/>
            <a:stretch/>
          </p:blipFill>
          <p:spPr>
            <a:xfrm>
              <a:off x="4158148" y="306397"/>
              <a:ext cx="1159862" cy="1563460"/>
            </a:xfrm>
            <a:prstGeom prst="rect">
              <a:avLst/>
            </a:prstGeom>
            <a:effectLst>
              <a:outerShdw blurRad="76200" dir="13500000" sy="23000" kx="1200000" algn="br" rotWithShape="0">
                <a:prstClr val="black">
                  <a:alpha val="50000"/>
                </a:prstClr>
              </a:outerShdw>
            </a:effectLst>
          </p:spPr>
        </p:pic>
        <p:grpSp>
          <p:nvGrpSpPr>
            <p:cNvPr id="14" name="Group 13">
              <a:extLst>
                <a:ext uri="{FF2B5EF4-FFF2-40B4-BE49-F238E27FC236}">
                  <a16:creationId xmlns:a16="http://schemas.microsoft.com/office/drawing/2014/main" id="{C89FF974-305F-975A-4ECC-2767B905FE88}"/>
                </a:ext>
              </a:extLst>
            </p:cNvPr>
            <p:cNvGrpSpPr/>
            <p:nvPr/>
          </p:nvGrpSpPr>
          <p:grpSpPr>
            <a:xfrm>
              <a:off x="7538089" y="189109"/>
              <a:ext cx="1688304" cy="1929490"/>
              <a:chOff x="9765076" y="383243"/>
              <a:chExt cx="1688304" cy="1929490"/>
            </a:xfrm>
          </p:grpSpPr>
          <p:pic>
            <p:nvPicPr>
              <p:cNvPr id="16" name="Picture 15">
                <a:extLst>
                  <a:ext uri="{FF2B5EF4-FFF2-40B4-BE49-F238E27FC236}">
                    <a16:creationId xmlns:a16="http://schemas.microsoft.com/office/drawing/2014/main" id="{BF5B537D-799E-D8FE-C691-20DE18E9E562}"/>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17" name="Picture 16">
                <a:extLst>
                  <a:ext uri="{FF2B5EF4-FFF2-40B4-BE49-F238E27FC236}">
                    <a16:creationId xmlns:a16="http://schemas.microsoft.com/office/drawing/2014/main" id="{3D0D13B6-0F87-0B61-2FCE-AD511747ED7F}"/>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spTree>
    <p:extLst>
      <p:ext uri="{BB962C8B-B14F-4D97-AF65-F5344CB8AC3E}">
        <p14:creationId xmlns:p14="http://schemas.microsoft.com/office/powerpoint/2010/main" val="3609869404"/>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type="lt">
                                    <p:tmAbs val="50"/>
                                  </p:iterate>
                                  <p:childTnLst>
                                    <p:set>
                                      <p:cBhvr>
                                        <p:cTn id="9"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44167"/>
          <a:stretch/>
        </p:blipFill>
        <p:spPr>
          <a:xfrm>
            <a:off x="-1399055" y="664979"/>
            <a:ext cx="8123705" cy="4535671"/>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49"/>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DESIGNER</a:t>
            </a:r>
            <a:endParaRPr lang="en-GB" dirty="0"/>
          </a:p>
        </p:txBody>
      </p:sp>
      <p:sp>
        <p:nvSpPr>
          <p:cNvPr id="2" name="Rectangle 1">
            <a:extLst>
              <a:ext uri="{FF2B5EF4-FFF2-40B4-BE49-F238E27FC236}">
                <a16:creationId xmlns:a16="http://schemas.microsoft.com/office/drawing/2014/main" id="{E555C9FA-18F0-D200-9AA6-2744D83724FE}"/>
              </a:ext>
            </a:extLst>
          </p:cNvPr>
          <p:cNvSpPr/>
          <p:nvPr/>
        </p:nvSpPr>
        <p:spPr>
          <a:xfrm>
            <a:off x="0" y="5724524"/>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dirty="0"/>
              <a:t>…</a:t>
            </a:r>
          </a:p>
        </p:txBody>
      </p:sp>
      <p:grpSp>
        <p:nvGrpSpPr>
          <p:cNvPr id="3" name="Group 2">
            <a:extLst>
              <a:ext uri="{FF2B5EF4-FFF2-40B4-BE49-F238E27FC236}">
                <a16:creationId xmlns:a16="http://schemas.microsoft.com/office/drawing/2014/main" id="{F5571AD8-845E-0A39-FE61-4F4C6A760CA6}"/>
              </a:ext>
            </a:extLst>
          </p:cNvPr>
          <p:cNvGrpSpPr/>
          <p:nvPr/>
        </p:nvGrpSpPr>
        <p:grpSpPr>
          <a:xfrm>
            <a:off x="249765" y="189109"/>
            <a:ext cx="3870605" cy="831971"/>
            <a:chOff x="249765" y="189109"/>
            <a:chExt cx="8976628" cy="1929490"/>
          </a:xfrm>
        </p:grpSpPr>
        <p:grpSp>
          <p:nvGrpSpPr>
            <p:cNvPr id="6" name="Group 5">
              <a:extLst>
                <a:ext uri="{FF2B5EF4-FFF2-40B4-BE49-F238E27FC236}">
                  <a16:creationId xmlns:a16="http://schemas.microsoft.com/office/drawing/2014/main" id="{64706868-F5E9-17A6-56DD-AABFC1F8F4DD}"/>
                </a:ext>
              </a:extLst>
            </p:cNvPr>
            <p:cNvGrpSpPr/>
            <p:nvPr/>
          </p:nvGrpSpPr>
          <p:grpSpPr>
            <a:xfrm>
              <a:off x="249765" y="189109"/>
              <a:ext cx="1688304" cy="1929490"/>
              <a:chOff x="9765076" y="383243"/>
              <a:chExt cx="1688304" cy="1929490"/>
            </a:xfrm>
          </p:grpSpPr>
          <p:pic>
            <p:nvPicPr>
              <p:cNvPr id="24" name="Picture 23">
                <a:extLst>
                  <a:ext uri="{FF2B5EF4-FFF2-40B4-BE49-F238E27FC236}">
                    <a16:creationId xmlns:a16="http://schemas.microsoft.com/office/drawing/2014/main" id="{28968EA8-21A5-B56F-3BDA-6C523109351D}"/>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5" name="Picture 24">
                <a:extLst>
                  <a:ext uri="{FF2B5EF4-FFF2-40B4-BE49-F238E27FC236}">
                    <a16:creationId xmlns:a16="http://schemas.microsoft.com/office/drawing/2014/main" id="{BED73F90-950B-87CE-F2D9-40F96A04A73B}"/>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7" name="Picture 6" descr="A red tube of paint&#10;&#10;Description automatically generated">
              <a:extLst>
                <a:ext uri="{FF2B5EF4-FFF2-40B4-BE49-F238E27FC236}">
                  <a16:creationId xmlns:a16="http://schemas.microsoft.com/office/drawing/2014/main" id="{E83FB7B9-0FBF-99B5-DE41-7CBAE9596D89}"/>
                </a:ext>
              </a:extLst>
            </p:cNvPr>
            <p:cNvPicPr>
              <a:picLocks noChangeAspect="1"/>
            </p:cNvPicPr>
            <p:nvPr/>
          </p:nvPicPr>
          <p:blipFill rotWithShape="1">
            <a:blip r:embed="rId7">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8" name="Group 7">
              <a:extLst>
                <a:ext uri="{FF2B5EF4-FFF2-40B4-BE49-F238E27FC236}">
                  <a16:creationId xmlns:a16="http://schemas.microsoft.com/office/drawing/2014/main" id="{84184177-C075-3D45-ED73-DF8DF55DC484}"/>
                </a:ext>
              </a:extLst>
            </p:cNvPr>
            <p:cNvGrpSpPr/>
            <p:nvPr/>
          </p:nvGrpSpPr>
          <p:grpSpPr>
            <a:xfrm>
              <a:off x="2071846" y="189109"/>
              <a:ext cx="1688304" cy="1929490"/>
              <a:chOff x="9765076" y="383243"/>
              <a:chExt cx="1688304" cy="1929490"/>
            </a:xfrm>
          </p:grpSpPr>
          <p:pic>
            <p:nvPicPr>
              <p:cNvPr id="22" name="Picture 21">
                <a:extLst>
                  <a:ext uri="{FF2B5EF4-FFF2-40B4-BE49-F238E27FC236}">
                    <a16:creationId xmlns:a16="http://schemas.microsoft.com/office/drawing/2014/main" id="{B0912D3A-8729-349F-2CCA-4B8E709E70B1}"/>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3" name="Picture 22">
                <a:extLst>
                  <a:ext uri="{FF2B5EF4-FFF2-40B4-BE49-F238E27FC236}">
                    <a16:creationId xmlns:a16="http://schemas.microsoft.com/office/drawing/2014/main" id="{1E09C53B-E19B-24A2-F0A1-F4A5FA95A721}"/>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9" name="Group 8">
              <a:extLst>
                <a:ext uri="{FF2B5EF4-FFF2-40B4-BE49-F238E27FC236}">
                  <a16:creationId xmlns:a16="http://schemas.microsoft.com/office/drawing/2014/main" id="{4EA22963-3EB9-24EC-014B-B75A63687F7A}"/>
                </a:ext>
              </a:extLst>
            </p:cNvPr>
            <p:cNvGrpSpPr/>
            <p:nvPr/>
          </p:nvGrpSpPr>
          <p:grpSpPr>
            <a:xfrm>
              <a:off x="3893927" y="189109"/>
              <a:ext cx="1688304" cy="1929490"/>
              <a:chOff x="9765076" y="383243"/>
              <a:chExt cx="1688304" cy="1929490"/>
            </a:xfrm>
          </p:grpSpPr>
          <p:pic>
            <p:nvPicPr>
              <p:cNvPr id="20" name="Picture 19">
                <a:extLst>
                  <a:ext uri="{FF2B5EF4-FFF2-40B4-BE49-F238E27FC236}">
                    <a16:creationId xmlns:a16="http://schemas.microsoft.com/office/drawing/2014/main" id="{81931404-9790-A9FA-454E-C1F12D81162B}"/>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1" name="Picture 20">
                <a:extLst>
                  <a:ext uri="{FF2B5EF4-FFF2-40B4-BE49-F238E27FC236}">
                    <a16:creationId xmlns:a16="http://schemas.microsoft.com/office/drawing/2014/main" id="{52F33434-9546-0CD3-86AB-03A5B6950887}"/>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10" name="Group 9">
              <a:extLst>
                <a:ext uri="{FF2B5EF4-FFF2-40B4-BE49-F238E27FC236}">
                  <a16:creationId xmlns:a16="http://schemas.microsoft.com/office/drawing/2014/main" id="{5AAD2A2C-0CBE-6EBA-2715-84B7746C8949}"/>
                </a:ext>
              </a:extLst>
            </p:cNvPr>
            <p:cNvGrpSpPr/>
            <p:nvPr/>
          </p:nvGrpSpPr>
          <p:grpSpPr>
            <a:xfrm>
              <a:off x="5716008" y="189109"/>
              <a:ext cx="1688304" cy="1929490"/>
              <a:chOff x="9765076" y="383243"/>
              <a:chExt cx="1688304" cy="1929490"/>
            </a:xfrm>
          </p:grpSpPr>
          <p:pic>
            <p:nvPicPr>
              <p:cNvPr id="18" name="Picture 17">
                <a:extLst>
                  <a:ext uri="{FF2B5EF4-FFF2-40B4-BE49-F238E27FC236}">
                    <a16:creationId xmlns:a16="http://schemas.microsoft.com/office/drawing/2014/main" id="{FBCF5919-32D6-E809-54E9-479EBAFA61FE}"/>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19" name="Picture 18">
                <a:extLst>
                  <a:ext uri="{FF2B5EF4-FFF2-40B4-BE49-F238E27FC236}">
                    <a16:creationId xmlns:a16="http://schemas.microsoft.com/office/drawing/2014/main" id="{E5858C9F-92D6-7E36-DB2F-B726A1AA152E}"/>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11" name="Picture 10" descr="A pair of paint brushes&#10;&#10;Description automatically generated">
              <a:extLst>
                <a:ext uri="{FF2B5EF4-FFF2-40B4-BE49-F238E27FC236}">
                  <a16:creationId xmlns:a16="http://schemas.microsoft.com/office/drawing/2014/main" id="{569C2DE1-A209-7D53-197F-CB20DD8238C4}"/>
                </a:ext>
              </a:extLst>
            </p:cNvPr>
            <p:cNvPicPr>
              <a:picLocks noChangeAspect="1"/>
            </p:cNvPicPr>
            <p:nvPr/>
          </p:nvPicPr>
          <p:blipFill rotWithShape="1">
            <a:blip r:embed="rId8">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pic>
          <p:nvPicPr>
            <p:cNvPr id="12" name="Picture 11" descr="A wooden object with a cloth on top&#10;&#10;Description automatically generated">
              <a:extLst>
                <a:ext uri="{FF2B5EF4-FFF2-40B4-BE49-F238E27FC236}">
                  <a16:creationId xmlns:a16="http://schemas.microsoft.com/office/drawing/2014/main" id="{9B17BC35-7253-3411-4DC3-7B5B13F924E3}"/>
                </a:ext>
              </a:extLst>
            </p:cNvPr>
            <p:cNvPicPr>
              <a:picLocks noChangeAspect="1"/>
            </p:cNvPicPr>
            <p:nvPr/>
          </p:nvPicPr>
          <p:blipFill rotWithShape="1">
            <a:blip r:embed="rId9">
              <a:extLst>
                <a:ext uri="{28A0092B-C50C-407E-A947-70E740481C1C}">
                  <a14:useLocalDpi xmlns:a14="http://schemas.microsoft.com/office/drawing/2010/main" val="0"/>
                </a:ext>
              </a:extLst>
            </a:blip>
            <a:srcRect b="9941"/>
            <a:stretch/>
          </p:blipFill>
          <p:spPr>
            <a:xfrm>
              <a:off x="4158148" y="306397"/>
              <a:ext cx="1159862" cy="1563460"/>
            </a:xfrm>
            <a:prstGeom prst="rect">
              <a:avLst/>
            </a:prstGeom>
            <a:effectLst>
              <a:outerShdw blurRad="76200" dir="13500000" sy="23000" kx="1200000" algn="br" rotWithShape="0">
                <a:prstClr val="black">
                  <a:alpha val="50000"/>
                </a:prstClr>
              </a:outerShdw>
            </a:effectLst>
          </p:spPr>
        </p:pic>
        <p:grpSp>
          <p:nvGrpSpPr>
            <p:cNvPr id="14" name="Group 13">
              <a:extLst>
                <a:ext uri="{FF2B5EF4-FFF2-40B4-BE49-F238E27FC236}">
                  <a16:creationId xmlns:a16="http://schemas.microsoft.com/office/drawing/2014/main" id="{B8635021-BDB8-05B2-1F3A-6454284F0A1B}"/>
                </a:ext>
              </a:extLst>
            </p:cNvPr>
            <p:cNvGrpSpPr/>
            <p:nvPr/>
          </p:nvGrpSpPr>
          <p:grpSpPr>
            <a:xfrm>
              <a:off x="7538089" y="189109"/>
              <a:ext cx="1688304" cy="1929490"/>
              <a:chOff x="9765076" y="383243"/>
              <a:chExt cx="1688304" cy="1929490"/>
            </a:xfrm>
          </p:grpSpPr>
          <p:pic>
            <p:nvPicPr>
              <p:cNvPr id="16" name="Picture 15">
                <a:extLst>
                  <a:ext uri="{FF2B5EF4-FFF2-40B4-BE49-F238E27FC236}">
                    <a16:creationId xmlns:a16="http://schemas.microsoft.com/office/drawing/2014/main" id="{F95F8391-7893-6A8C-28BD-92E24234F012}"/>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17" name="Picture 16">
                <a:extLst>
                  <a:ext uri="{FF2B5EF4-FFF2-40B4-BE49-F238E27FC236}">
                    <a16:creationId xmlns:a16="http://schemas.microsoft.com/office/drawing/2014/main" id="{7AFB0D5E-35B2-B55C-6C29-2C8A5FDB8FA9}"/>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spTree>
    <p:extLst>
      <p:ext uri="{BB962C8B-B14F-4D97-AF65-F5344CB8AC3E}">
        <p14:creationId xmlns:p14="http://schemas.microsoft.com/office/powerpoint/2010/main" val="1717166197"/>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type="lt">
                                    <p:tmAbs val="50"/>
                                  </p:iterate>
                                  <p:childTnLst>
                                    <p:set>
                                      <p:cBhvr>
                                        <p:cTn id="9"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44167"/>
          <a:stretch/>
        </p:blipFill>
        <p:spPr>
          <a:xfrm>
            <a:off x="-1399055" y="664979"/>
            <a:ext cx="8123705" cy="4535671"/>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49"/>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DESIGNER</a:t>
            </a:r>
            <a:endParaRPr lang="en-GB" dirty="0"/>
          </a:p>
        </p:txBody>
      </p:sp>
      <p:sp>
        <p:nvSpPr>
          <p:cNvPr id="2" name="Rectangle 1">
            <a:extLst>
              <a:ext uri="{FF2B5EF4-FFF2-40B4-BE49-F238E27FC236}">
                <a16:creationId xmlns:a16="http://schemas.microsoft.com/office/drawing/2014/main" id="{E555C9FA-18F0-D200-9AA6-2744D83724FE}"/>
              </a:ext>
            </a:extLst>
          </p:cNvPr>
          <p:cNvSpPr/>
          <p:nvPr/>
        </p:nvSpPr>
        <p:spPr>
          <a:xfrm>
            <a:off x="0" y="5724524"/>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dirty="0"/>
              <a:t>Somethings not quite right… Maybe we’ve been thinking about this all wrong.</a:t>
            </a:r>
          </a:p>
        </p:txBody>
      </p:sp>
      <p:grpSp>
        <p:nvGrpSpPr>
          <p:cNvPr id="3" name="Group 2">
            <a:extLst>
              <a:ext uri="{FF2B5EF4-FFF2-40B4-BE49-F238E27FC236}">
                <a16:creationId xmlns:a16="http://schemas.microsoft.com/office/drawing/2014/main" id="{5FE88C01-F25B-C006-ECE0-E54BD30E8921}"/>
              </a:ext>
            </a:extLst>
          </p:cNvPr>
          <p:cNvGrpSpPr/>
          <p:nvPr/>
        </p:nvGrpSpPr>
        <p:grpSpPr>
          <a:xfrm>
            <a:off x="249765" y="189109"/>
            <a:ext cx="3870605" cy="831971"/>
            <a:chOff x="249765" y="189109"/>
            <a:chExt cx="8976628" cy="1929490"/>
          </a:xfrm>
        </p:grpSpPr>
        <p:grpSp>
          <p:nvGrpSpPr>
            <p:cNvPr id="6" name="Group 5">
              <a:extLst>
                <a:ext uri="{FF2B5EF4-FFF2-40B4-BE49-F238E27FC236}">
                  <a16:creationId xmlns:a16="http://schemas.microsoft.com/office/drawing/2014/main" id="{2FE6A1C5-EE54-E9BE-DAE9-9CCB42319C5E}"/>
                </a:ext>
              </a:extLst>
            </p:cNvPr>
            <p:cNvGrpSpPr/>
            <p:nvPr/>
          </p:nvGrpSpPr>
          <p:grpSpPr>
            <a:xfrm>
              <a:off x="249765" y="189109"/>
              <a:ext cx="1688304" cy="1929490"/>
              <a:chOff x="9765076" y="383243"/>
              <a:chExt cx="1688304" cy="1929490"/>
            </a:xfrm>
          </p:grpSpPr>
          <p:pic>
            <p:nvPicPr>
              <p:cNvPr id="24" name="Picture 23">
                <a:extLst>
                  <a:ext uri="{FF2B5EF4-FFF2-40B4-BE49-F238E27FC236}">
                    <a16:creationId xmlns:a16="http://schemas.microsoft.com/office/drawing/2014/main" id="{4D0BAD75-8CBE-B20A-DC0E-383F1D5CC17F}"/>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5" name="Picture 24">
                <a:extLst>
                  <a:ext uri="{FF2B5EF4-FFF2-40B4-BE49-F238E27FC236}">
                    <a16:creationId xmlns:a16="http://schemas.microsoft.com/office/drawing/2014/main" id="{1C3CFB4F-1A73-14AA-BE6E-E5024491D37F}"/>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7" name="Picture 6" descr="A red tube of paint&#10;&#10;Description automatically generated">
              <a:extLst>
                <a:ext uri="{FF2B5EF4-FFF2-40B4-BE49-F238E27FC236}">
                  <a16:creationId xmlns:a16="http://schemas.microsoft.com/office/drawing/2014/main" id="{579A6F9A-CA9C-7AF4-0A7B-8B2634DF8A9A}"/>
                </a:ext>
              </a:extLst>
            </p:cNvPr>
            <p:cNvPicPr>
              <a:picLocks noChangeAspect="1"/>
            </p:cNvPicPr>
            <p:nvPr/>
          </p:nvPicPr>
          <p:blipFill rotWithShape="1">
            <a:blip r:embed="rId7">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8" name="Group 7">
              <a:extLst>
                <a:ext uri="{FF2B5EF4-FFF2-40B4-BE49-F238E27FC236}">
                  <a16:creationId xmlns:a16="http://schemas.microsoft.com/office/drawing/2014/main" id="{89213275-A2F8-AB4E-A7AD-37510DC14B62}"/>
                </a:ext>
              </a:extLst>
            </p:cNvPr>
            <p:cNvGrpSpPr/>
            <p:nvPr/>
          </p:nvGrpSpPr>
          <p:grpSpPr>
            <a:xfrm>
              <a:off x="2071846" y="189109"/>
              <a:ext cx="1688304" cy="1929490"/>
              <a:chOff x="9765076" y="383243"/>
              <a:chExt cx="1688304" cy="1929490"/>
            </a:xfrm>
          </p:grpSpPr>
          <p:pic>
            <p:nvPicPr>
              <p:cNvPr id="22" name="Picture 21">
                <a:extLst>
                  <a:ext uri="{FF2B5EF4-FFF2-40B4-BE49-F238E27FC236}">
                    <a16:creationId xmlns:a16="http://schemas.microsoft.com/office/drawing/2014/main" id="{E0FDBF70-DFA6-6203-5B7C-E2CFB523EDAF}"/>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3" name="Picture 22">
                <a:extLst>
                  <a:ext uri="{FF2B5EF4-FFF2-40B4-BE49-F238E27FC236}">
                    <a16:creationId xmlns:a16="http://schemas.microsoft.com/office/drawing/2014/main" id="{BC45BAF3-F456-A984-DE3B-8EEF491F8A17}"/>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9" name="Group 8">
              <a:extLst>
                <a:ext uri="{FF2B5EF4-FFF2-40B4-BE49-F238E27FC236}">
                  <a16:creationId xmlns:a16="http://schemas.microsoft.com/office/drawing/2014/main" id="{CC274E4F-C450-8E44-38BD-D51E2B5B8A54}"/>
                </a:ext>
              </a:extLst>
            </p:cNvPr>
            <p:cNvGrpSpPr/>
            <p:nvPr/>
          </p:nvGrpSpPr>
          <p:grpSpPr>
            <a:xfrm>
              <a:off x="3893927" y="189109"/>
              <a:ext cx="1688304" cy="1929490"/>
              <a:chOff x="9765076" y="383243"/>
              <a:chExt cx="1688304" cy="1929490"/>
            </a:xfrm>
          </p:grpSpPr>
          <p:pic>
            <p:nvPicPr>
              <p:cNvPr id="20" name="Picture 19">
                <a:extLst>
                  <a:ext uri="{FF2B5EF4-FFF2-40B4-BE49-F238E27FC236}">
                    <a16:creationId xmlns:a16="http://schemas.microsoft.com/office/drawing/2014/main" id="{9358BBDD-39F7-3BBF-5E4C-00466ABE377E}"/>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1" name="Picture 20">
                <a:extLst>
                  <a:ext uri="{FF2B5EF4-FFF2-40B4-BE49-F238E27FC236}">
                    <a16:creationId xmlns:a16="http://schemas.microsoft.com/office/drawing/2014/main" id="{37A3BAD7-A70E-ED0D-0959-3FB69D38EC00}"/>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10" name="Group 9">
              <a:extLst>
                <a:ext uri="{FF2B5EF4-FFF2-40B4-BE49-F238E27FC236}">
                  <a16:creationId xmlns:a16="http://schemas.microsoft.com/office/drawing/2014/main" id="{D7D4AAF9-BEB0-1A77-5222-B4766A24E687}"/>
                </a:ext>
              </a:extLst>
            </p:cNvPr>
            <p:cNvGrpSpPr/>
            <p:nvPr/>
          </p:nvGrpSpPr>
          <p:grpSpPr>
            <a:xfrm>
              <a:off x="5716008" y="189109"/>
              <a:ext cx="1688304" cy="1929490"/>
              <a:chOff x="9765076" y="383243"/>
              <a:chExt cx="1688304" cy="1929490"/>
            </a:xfrm>
          </p:grpSpPr>
          <p:pic>
            <p:nvPicPr>
              <p:cNvPr id="18" name="Picture 17">
                <a:extLst>
                  <a:ext uri="{FF2B5EF4-FFF2-40B4-BE49-F238E27FC236}">
                    <a16:creationId xmlns:a16="http://schemas.microsoft.com/office/drawing/2014/main" id="{66C17A26-E859-87C8-A073-5465C2CFD9E1}"/>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19" name="Picture 18">
                <a:extLst>
                  <a:ext uri="{FF2B5EF4-FFF2-40B4-BE49-F238E27FC236}">
                    <a16:creationId xmlns:a16="http://schemas.microsoft.com/office/drawing/2014/main" id="{1508027A-EF98-9FBF-5B91-CFA41BC4AAE9}"/>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11" name="Picture 10" descr="A pair of paint brushes&#10;&#10;Description automatically generated">
              <a:extLst>
                <a:ext uri="{FF2B5EF4-FFF2-40B4-BE49-F238E27FC236}">
                  <a16:creationId xmlns:a16="http://schemas.microsoft.com/office/drawing/2014/main" id="{AE0CA713-82E8-B8C2-8C26-009F2F5904CC}"/>
                </a:ext>
              </a:extLst>
            </p:cNvPr>
            <p:cNvPicPr>
              <a:picLocks noChangeAspect="1"/>
            </p:cNvPicPr>
            <p:nvPr/>
          </p:nvPicPr>
          <p:blipFill rotWithShape="1">
            <a:blip r:embed="rId8">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pic>
          <p:nvPicPr>
            <p:cNvPr id="12" name="Picture 11" descr="A wooden object with a cloth on top&#10;&#10;Description automatically generated">
              <a:extLst>
                <a:ext uri="{FF2B5EF4-FFF2-40B4-BE49-F238E27FC236}">
                  <a16:creationId xmlns:a16="http://schemas.microsoft.com/office/drawing/2014/main" id="{A0010E7E-8F65-CAFD-EDB3-21C0F93BD466}"/>
                </a:ext>
              </a:extLst>
            </p:cNvPr>
            <p:cNvPicPr>
              <a:picLocks noChangeAspect="1"/>
            </p:cNvPicPr>
            <p:nvPr/>
          </p:nvPicPr>
          <p:blipFill rotWithShape="1">
            <a:blip r:embed="rId9">
              <a:extLst>
                <a:ext uri="{28A0092B-C50C-407E-A947-70E740481C1C}">
                  <a14:useLocalDpi xmlns:a14="http://schemas.microsoft.com/office/drawing/2010/main" val="0"/>
                </a:ext>
              </a:extLst>
            </a:blip>
            <a:srcRect b="9941"/>
            <a:stretch/>
          </p:blipFill>
          <p:spPr>
            <a:xfrm>
              <a:off x="4158148" y="306397"/>
              <a:ext cx="1159862" cy="1563460"/>
            </a:xfrm>
            <a:prstGeom prst="rect">
              <a:avLst/>
            </a:prstGeom>
            <a:effectLst>
              <a:outerShdw blurRad="76200" dir="13500000" sy="23000" kx="1200000" algn="br" rotWithShape="0">
                <a:prstClr val="black">
                  <a:alpha val="50000"/>
                </a:prstClr>
              </a:outerShdw>
            </a:effectLst>
          </p:spPr>
        </p:pic>
        <p:grpSp>
          <p:nvGrpSpPr>
            <p:cNvPr id="14" name="Group 13">
              <a:extLst>
                <a:ext uri="{FF2B5EF4-FFF2-40B4-BE49-F238E27FC236}">
                  <a16:creationId xmlns:a16="http://schemas.microsoft.com/office/drawing/2014/main" id="{57A6483D-45CC-3523-C911-145A826E8AEC}"/>
                </a:ext>
              </a:extLst>
            </p:cNvPr>
            <p:cNvGrpSpPr/>
            <p:nvPr/>
          </p:nvGrpSpPr>
          <p:grpSpPr>
            <a:xfrm>
              <a:off x="7538089" y="189109"/>
              <a:ext cx="1688304" cy="1929490"/>
              <a:chOff x="9765076" y="383243"/>
              <a:chExt cx="1688304" cy="1929490"/>
            </a:xfrm>
          </p:grpSpPr>
          <p:pic>
            <p:nvPicPr>
              <p:cNvPr id="16" name="Picture 15">
                <a:extLst>
                  <a:ext uri="{FF2B5EF4-FFF2-40B4-BE49-F238E27FC236}">
                    <a16:creationId xmlns:a16="http://schemas.microsoft.com/office/drawing/2014/main" id="{15079B37-FE17-A1D6-1623-BB27234EB1EB}"/>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17" name="Picture 16">
                <a:extLst>
                  <a:ext uri="{FF2B5EF4-FFF2-40B4-BE49-F238E27FC236}">
                    <a16:creationId xmlns:a16="http://schemas.microsoft.com/office/drawing/2014/main" id="{9780A48B-2286-7BBF-94D8-1D4439AB00D6}"/>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spTree>
    <p:extLst>
      <p:ext uri="{BB962C8B-B14F-4D97-AF65-F5344CB8AC3E}">
        <p14:creationId xmlns:p14="http://schemas.microsoft.com/office/powerpoint/2010/main" val="2669039524"/>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type="lt">
                                    <p:tmAbs val="50"/>
                                  </p:iterate>
                                  <p:childTnLst>
                                    <p:set>
                                      <p:cBhvr>
                                        <p:cTn id="9"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44167"/>
          <a:stretch/>
        </p:blipFill>
        <p:spPr>
          <a:xfrm>
            <a:off x="-1399055" y="664979"/>
            <a:ext cx="8123705" cy="4535671"/>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49"/>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DESIGNER</a:t>
            </a:r>
            <a:endParaRPr lang="en-GB" dirty="0"/>
          </a:p>
        </p:txBody>
      </p:sp>
      <p:sp>
        <p:nvSpPr>
          <p:cNvPr id="2" name="Rectangle 1">
            <a:extLst>
              <a:ext uri="{FF2B5EF4-FFF2-40B4-BE49-F238E27FC236}">
                <a16:creationId xmlns:a16="http://schemas.microsoft.com/office/drawing/2014/main" id="{E555C9FA-18F0-D200-9AA6-2744D83724FE}"/>
              </a:ext>
            </a:extLst>
          </p:cNvPr>
          <p:cNvSpPr/>
          <p:nvPr/>
        </p:nvSpPr>
        <p:spPr>
          <a:xfrm>
            <a:off x="0" y="5724524"/>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b="1" dirty="0"/>
              <a:t>QA</a:t>
            </a:r>
            <a:r>
              <a:rPr lang="en-GB" sz="2400" dirty="0"/>
              <a:t> have said that users are having issues with </a:t>
            </a:r>
            <a:r>
              <a:rPr lang="en-GB" sz="2400" b="1" dirty="0">
                <a:solidFill>
                  <a:srgbClr val="FF0000"/>
                </a:solidFill>
                <a:latin typeface="Calibri" panose="020F0502020204030204" pitchFamily="34" charset="0"/>
                <a:cs typeface="Calibri" panose="020F0502020204030204" pitchFamily="34" charset="0"/>
              </a:rPr>
              <a:t>RED SQUARE</a:t>
            </a:r>
            <a:r>
              <a:rPr lang="en-GB" sz="2400" b="1" dirty="0">
                <a:solidFill>
                  <a:schemeClr val="bg1"/>
                </a:solidFill>
              </a:rPr>
              <a:t>.</a:t>
            </a:r>
            <a:r>
              <a:rPr lang="en-GB" sz="2400" dirty="0">
                <a:solidFill>
                  <a:schemeClr val="bg1"/>
                </a:solidFill>
              </a:rPr>
              <a:t> How about we try something new.</a:t>
            </a:r>
            <a:r>
              <a:rPr lang="en-GB" sz="2400" b="1" dirty="0">
                <a:solidFill>
                  <a:schemeClr val="bg1"/>
                </a:solidFill>
              </a:rPr>
              <a:t> </a:t>
            </a:r>
          </a:p>
        </p:txBody>
      </p:sp>
      <p:grpSp>
        <p:nvGrpSpPr>
          <p:cNvPr id="3" name="Group 2">
            <a:extLst>
              <a:ext uri="{FF2B5EF4-FFF2-40B4-BE49-F238E27FC236}">
                <a16:creationId xmlns:a16="http://schemas.microsoft.com/office/drawing/2014/main" id="{3871EC7B-6849-6FD2-232B-D794A377AB27}"/>
              </a:ext>
            </a:extLst>
          </p:cNvPr>
          <p:cNvGrpSpPr/>
          <p:nvPr/>
        </p:nvGrpSpPr>
        <p:grpSpPr>
          <a:xfrm>
            <a:off x="249765" y="189109"/>
            <a:ext cx="3870605" cy="831971"/>
            <a:chOff x="249765" y="189109"/>
            <a:chExt cx="8976628" cy="1929490"/>
          </a:xfrm>
        </p:grpSpPr>
        <p:grpSp>
          <p:nvGrpSpPr>
            <p:cNvPr id="6" name="Group 5">
              <a:extLst>
                <a:ext uri="{FF2B5EF4-FFF2-40B4-BE49-F238E27FC236}">
                  <a16:creationId xmlns:a16="http://schemas.microsoft.com/office/drawing/2014/main" id="{1D308DC6-4B93-FFD5-3A56-16143B17D391}"/>
                </a:ext>
              </a:extLst>
            </p:cNvPr>
            <p:cNvGrpSpPr/>
            <p:nvPr/>
          </p:nvGrpSpPr>
          <p:grpSpPr>
            <a:xfrm>
              <a:off x="249765" y="189109"/>
              <a:ext cx="1688304" cy="1929490"/>
              <a:chOff x="9765076" y="383243"/>
              <a:chExt cx="1688304" cy="1929490"/>
            </a:xfrm>
          </p:grpSpPr>
          <p:pic>
            <p:nvPicPr>
              <p:cNvPr id="24" name="Picture 23">
                <a:extLst>
                  <a:ext uri="{FF2B5EF4-FFF2-40B4-BE49-F238E27FC236}">
                    <a16:creationId xmlns:a16="http://schemas.microsoft.com/office/drawing/2014/main" id="{E437C538-9021-B2F8-E867-7516D09BEE92}"/>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5" name="Picture 24">
                <a:extLst>
                  <a:ext uri="{FF2B5EF4-FFF2-40B4-BE49-F238E27FC236}">
                    <a16:creationId xmlns:a16="http://schemas.microsoft.com/office/drawing/2014/main" id="{7F8DBBA8-8195-CA63-85D5-88BC760A4830}"/>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7" name="Picture 6" descr="A red tube of paint&#10;&#10;Description automatically generated">
              <a:extLst>
                <a:ext uri="{FF2B5EF4-FFF2-40B4-BE49-F238E27FC236}">
                  <a16:creationId xmlns:a16="http://schemas.microsoft.com/office/drawing/2014/main" id="{D8CFC262-A5F1-C6D0-FF3B-C54328D8CA17}"/>
                </a:ext>
              </a:extLst>
            </p:cNvPr>
            <p:cNvPicPr>
              <a:picLocks noChangeAspect="1"/>
            </p:cNvPicPr>
            <p:nvPr/>
          </p:nvPicPr>
          <p:blipFill rotWithShape="1">
            <a:blip r:embed="rId7">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8" name="Group 7">
              <a:extLst>
                <a:ext uri="{FF2B5EF4-FFF2-40B4-BE49-F238E27FC236}">
                  <a16:creationId xmlns:a16="http://schemas.microsoft.com/office/drawing/2014/main" id="{861BF05D-2B52-7D6B-9D60-B7B65CAF913C}"/>
                </a:ext>
              </a:extLst>
            </p:cNvPr>
            <p:cNvGrpSpPr/>
            <p:nvPr/>
          </p:nvGrpSpPr>
          <p:grpSpPr>
            <a:xfrm>
              <a:off x="2071846" y="189109"/>
              <a:ext cx="1688304" cy="1929490"/>
              <a:chOff x="9765076" y="383243"/>
              <a:chExt cx="1688304" cy="1929490"/>
            </a:xfrm>
          </p:grpSpPr>
          <p:pic>
            <p:nvPicPr>
              <p:cNvPr id="22" name="Picture 21">
                <a:extLst>
                  <a:ext uri="{FF2B5EF4-FFF2-40B4-BE49-F238E27FC236}">
                    <a16:creationId xmlns:a16="http://schemas.microsoft.com/office/drawing/2014/main" id="{3D2AFF0C-8BEB-A8D0-9ED9-3BBE4BE6A15C}"/>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3" name="Picture 22">
                <a:extLst>
                  <a:ext uri="{FF2B5EF4-FFF2-40B4-BE49-F238E27FC236}">
                    <a16:creationId xmlns:a16="http://schemas.microsoft.com/office/drawing/2014/main" id="{B42B9EEB-B213-9C47-A31B-CE111FA13C37}"/>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9" name="Group 8">
              <a:extLst>
                <a:ext uri="{FF2B5EF4-FFF2-40B4-BE49-F238E27FC236}">
                  <a16:creationId xmlns:a16="http://schemas.microsoft.com/office/drawing/2014/main" id="{38EDDF1B-E360-B133-89A8-9792022A07CF}"/>
                </a:ext>
              </a:extLst>
            </p:cNvPr>
            <p:cNvGrpSpPr/>
            <p:nvPr/>
          </p:nvGrpSpPr>
          <p:grpSpPr>
            <a:xfrm>
              <a:off x="3893927" y="189109"/>
              <a:ext cx="1688304" cy="1929490"/>
              <a:chOff x="9765076" y="383243"/>
              <a:chExt cx="1688304" cy="1929490"/>
            </a:xfrm>
          </p:grpSpPr>
          <p:pic>
            <p:nvPicPr>
              <p:cNvPr id="20" name="Picture 19">
                <a:extLst>
                  <a:ext uri="{FF2B5EF4-FFF2-40B4-BE49-F238E27FC236}">
                    <a16:creationId xmlns:a16="http://schemas.microsoft.com/office/drawing/2014/main" id="{BABF9274-C227-E778-CD4D-02D4DC7E1C10}"/>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1" name="Picture 20">
                <a:extLst>
                  <a:ext uri="{FF2B5EF4-FFF2-40B4-BE49-F238E27FC236}">
                    <a16:creationId xmlns:a16="http://schemas.microsoft.com/office/drawing/2014/main" id="{87E672F9-FF42-355D-624F-662672E5771C}"/>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10" name="Group 9">
              <a:extLst>
                <a:ext uri="{FF2B5EF4-FFF2-40B4-BE49-F238E27FC236}">
                  <a16:creationId xmlns:a16="http://schemas.microsoft.com/office/drawing/2014/main" id="{C0E46749-1D76-82BF-AB23-C000516E6307}"/>
                </a:ext>
              </a:extLst>
            </p:cNvPr>
            <p:cNvGrpSpPr/>
            <p:nvPr/>
          </p:nvGrpSpPr>
          <p:grpSpPr>
            <a:xfrm>
              <a:off x="5716008" y="189109"/>
              <a:ext cx="1688304" cy="1929490"/>
              <a:chOff x="9765076" y="383243"/>
              <a:chExt cx="1688304" cy="1929490"/>
            </a:xfrm>
          </p:grpSpPr>
          <p:pic>
            <p:nvPicPr>
              <p:cNvPr id="18" name="Picture 17">
                <a:extLst>
                  <a:ext uri="{FF2B5EF4-FFF2-40B4-BE49-F238E27FC236}">
                    <a16:creationId xmlns:a16="http://schemas.microsoft.com/office/drawing/2014/main" id="{A36F5467-DE08-6513-50C9-8C3B8DD9E104}"/>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19" name="Picture 18">
                <a:extLst>
                  <a:ext uri="{FF2B5EF4-FFF2-40B4-BE49-F238E27FC236}">
                    <a16:creationId xmlns:a16="http://schemas.microsoft.com/office/drawing/2014/main" id="{5246F720-B565-17CE-9F32-D34D8D813A42}"/>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11" name="Picture 10" descr="A pair of paint brushes&#10;&#10;Description automatically generated">
              <a:extLst>
                <a:ext uri="{FF2B5EF4-FFF2-40B4-BE49-F238E27FC236}">
                  <a16:creationId xmlns:a16="http://schemas.microsoft.com/office/drawing/2014/main" id="{6D34EABB-98BF-C31A-EF74-CB6DE8AE1798}"/>
                </a:ext>
              </a:extLst>
            </p:cNvPr>
            <p:cNvPicPr>
              <a:picLocks noChangeAspect="1"/>
            </p:cNvPicPr>
            <p:nvPr/>
          </p:nvPicPr>
          <p:blipFill rotWithShape="1">
            <a:blip r:embed="rId8">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pic>
          <p:nvPicPr>
            <p:cNvPr id="12" name="Picture 11" descr="A wooden object with a cloth on top&#10;&#10;Description automatically generated">
              <a:extLst>
                <a:ext uri="{FF2B5EF4-FFF2-40B4-BE49-F238E27FC236}">
                  <a16:creationId xmlns:a16="http://schemas.microsoft.com/office/drawing/2014/main" id="{29C62CB6-602E-20AD-A3C3-BFA8282425F2}"/>
                </a:ext>
              </a:extLst>
            </p:cNvPr>
            <p:cNvPicPr>
              <a:picLocks noChangeAspect="1"/>
            </p:cNvPicPr>
            <p:nvPr/>
          </p:nvPicPr>
          <p:blipFill rotWithShape="1">
            <a:blip r:embed="rId9">
              <a:extLst>
                <a:ext uri="{28A0092B-C50C-407E-A947-70E740481C1C}">
                  <a14:useLocalDpi xmlns:a14="http://schemas.microsoft.com/office/drawing/2010/main" val="0"/>
                </a:ext>
              </a:extLst>
            </a:blip>
            <a:srcRect b="9941"/>
            <a:stretch/>
          </p:blipFill>
          <p:spPr>
            <a:xfrm>
              <a:off x="4158148" y="306397"/>
              <a:ext cx="1159862" cy="1563460"/>
            </a:xfrm>
            <a:prstGeom prst="rect">
              <a:avLst/>
            </a:prstGeom>
            <a:effectLst>
              <a:outerShdw blurRad="76200" dir="13500000" sy="23000" kx="1200000" algn="br" rotWithShape="0">
                <a:prstClr val="black">
                  <a:alpha val="50000"/>
                </a:prstClr>
              </a:outerShdw>
            </a:effectLst>
          </p:spPr>
        </p:pic>
        <p:grpSp>
          <p:nvGrpSpPr>
            <p:cNvPr id="14" name="Group 13">
              <a:extLst>
                <a:ext uri="{FF2B5EF4-FFF2-40B4-BE49-F238E27FC236}">
                  <a16:creationId xmlns:a16="http://schemas.microsoft.com/office/drawing/2014/main" id="{06E4598E-DFFD-47C4-4C14-89A41836C092}"/>
                </a:ext>
              </a:extLst>
            </p:cNvPr>
            <p:cNvGrpSpPr/>
            <p:nvPr/>
          </p:nvGrpSpPr>
          <p:grpSpPr>
            <a:xfrm>
              <a:off x="7538089" y="189109"/>
              <a:ext cx="1688304" cy="1929490"/>
              <a:chOff x="9765076" y="383243"/>
              <a:chExt cx="1688304" cy="1929490"/>
            </a:xfrm>
          </p:grpSpPr>
          <p:pic>
            <p:nvPicPr>
              <p:cNvPr id="16" name="Picture 15">
                <a:extLst>
                  <a:ext uri="{FF2B5EF4-FFF2-40B4-BE49-F238E27FC236}">
                    <a16:creationId xmlns:a16="http://schemas.microsoft.com/office/drawing/2014/main" id="{BFDC87E6-603B-C19A-C25E-07DDE5B77630}"/>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17" name="Picture 16">
                <a:extLst>
                  <a:ext uri="{FF2B5EF4-FFF2-40B4-BE49-F238E27FC236}">
                    <a16:creationId xmlns:a16="http://schemas.microsoft.com/office/drawing/2014/main" id="{488674B4-6EE6-D70C-8D8F-74C1B19129BC}"/>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spTree>
    <p:extLst>
      <p:ext uri="{BB962C8B-B14F-4D97-AF65-F5344CB8AC3E}">
        <p14:creationId xmlns:p14="http://schemas.microsoft.com/office/powerpoint/2010/main" val="3536442416"/>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type="lt">
                                    <p:tmAbs val="50"/>
                                  </p:iterate>
                                  <p:childTnLst>
                                    <p:set>
                                      <p:cBhvr>
                                        <p:cTn id="9"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44167"/>
          <a:stretch/>
        </p:blipFill>
        <p:spPr>
          <a:xfrm>
            <a:off x="-1399055" y="664979"/>
            <a:ext cx="8123705" cy="4535671"/>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49"/>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DESIGNER</a:t>
            </a:r>
            <a:endParaRPr lang="en-GB" dirty="0"/>
          </a:p>
        </p:txBody>
      </p:sp>
      <p:sp>
        <p:nvSpPr>
          <p:cNvPr id="2" name="Rectangle 1">
            <a:extLst>
              <a:ext uri="{FF2B5EF4-FFF2-40B4-BE49-F238E27FC236}">
                <a16:creationId xmlns:a16="http://schemas.microsoft.com/office/drawing/2014/main" id="{E555C9FA-18F0-D200-9AA6-2744D83724FE}"/>
              </a:ext>
            </a:extLst>
          </p:cNvPr>
          <p:cNvSpPr/>
          <p:nvPr/>
        </p:nvSpPr>
        <p:spPr>
          <a:xfrm>
            <a:off x="0" y="5724524"/>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dirty="0"/>
              <a:t>Can you produce me </a:t>
            </a:r>
            <a:r>
              <a:rPr lang="en-GB" sz="2400" b="1" dirty="0"/>
              <a:t>1</a:t>
            </a:r>
            <a:r>
              <a:rPr lang="en-GB" sz="2400" dirty="0"/>
              <a:t> </a:t>
            </a:r>
            <a:r>
              <a:rPr lang="en-GB" sz="2400" b="1" dirty="0">
                <a:solidFill>
                  <a:srgbClr val="FF0000"/>
                </a:solidFill>
                <a:latin typeface="Calibri" panose="020F0502020204030204" pitchFamily="34" charset="0"/>
                <a:cs typeface="Calibri" panose="020F0502020204030204" pitchFamily="34" charset="0"/>
              </a:rPr>
              <a:t>RED CANVAS</a:t>
            </a:r>
            <a:r>
              <a:rPr lang="en-GB" sz="2400" dirty="0"/>
              <a:t>. Entirely red. The whole thing.</a:t>
            </a:r>
            <a:endParaRPr lang="en-GB" sz="2400" dirty="0">
              <a:solidFill>
                <a:schemeClr val="bg1"/>
              </a:solidFill>
            </a:endParaRPr>
          </a:p>
        </p:txBody>
      </p:sp>
      <p:grpSp>
        <p:nvGrpSpPr>
          <p:cNvPr id="3" name="Group 2">
            <a:extLst>
              <a:ext uri="{FF2B5EF4-FFF2-40B4-BE49-F238E27FC236}">
                <a16:creationId xmlns:a16="http://schemas.microsoft.com/office/drawing/2014/main" id="{9426698A-327D-3414-24E1-898D4D5F6F9C}"/>
              </a:ext>
            </a:extLst>
          </p:cNvPr>
          <p:cNvGrpSpPr/>
          <p:nvPr/>
        </p:nvGrpSpPr>
        <p:grpSpPr>
          <a:xfrm>
            <a:off x="249765" y="189109"/>
            <a:ext cx="3870605" cy="831971"/>
            <a:chOff x="249765" y="189109"/>
            <a:chExt cx="8976628" cy="1929490"/>
          </a:xfrm>
        </p:grpSpPr>
        <p:grpSp>
          <p:nvGrpSpPr>
            <p:cNvPr id="6" name="Group 5">
              <a:extLst>
                <a:ext uri="{FF2B5EF4-FFF2-40B4-BE49-F238E27FC236}">
                  <a16:creationId xmlns:a16="http://schemas.microsoft.com/office/drawing/2014/main" id="{8578BFC9-760C-8C6B-6A34-0056CCAA066B}"/>
                </a:ext>
              </a:extLst>
            </p:cNvPr>
            <p:cNvGrpSpPr/>
            <p:nvPr/>
          </p:nvGrpSpPr>
          <p:grpSpPr>
            <a:xfrm>
              <a:off x="249765" y="189109"/>
              <a:ext cx="1688304" cy="1929490"/>
              <a:chOff x="9765076" y="383243"/>
              <a:chExt cx="1688304" cy="1929490"/>
            </a:xfrm>
          </p:grpSpPr>
          <p:pic>
            <p:nvPicPr>
              <p:cNvPr id="24" name="Picture 23">
                <a:extLst>
                  <a:ext uri="{FF2B5EF4-FFF2-40B4-BE49-F238E27FC236}">
                    <a16:creationId xmlns:a16="http://schemas.microsoft.com/office/drawing/2014/main" id="{10869319-39A2-BD9C-7587-5980C61CD489}"/>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5" name="Picture 24">
                <a:extLst>
                  <a:ext uri="{FF2B5EF4-FFF2-40B4-BE49-F238E27FC236}">
                    <a16:creationId xmlns:a16="http://schemas.microsoft.com/office/drawing/2014/main" id="{4B80D9E3-BF3D-BC07-3DEE-7E48DE5D0081}"/>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7" name="Picture 6" descr="A red tube of paint&#10;&#10;Description automatically generated">
              <a:extLst>
                <a:ext uri="{FF2B5EF4-FFF2-40B4-BE49-F238E27FC236}">
                  <a16:creationId xmlns:a16="http://schemas.microsoft.com/office/drawing/2014/main" id="{3C87E3D5-7B81-0ECE-1852-91A3E9D50B1B}"/>
                </a:ext>
              </a:extLst>
            </p:cNvPr>
            <p:cNvPicPr>
              <a:picLocks noChangeAspect="1"/>
            </p:cNvPicPr>
            <p:nvPr/>
          </p:nvPicPr>
          <p:blipFill rotWithShape="1">
            <a:blip r:embed="rId7">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8" name="Group 7">
              <a:extLst>
                <a:ext uri="{FF2B5EF4-FFF2-40B4-BE49-F238E27FC236}">
                  <a16:creationId xmlns:a16="http://schemas.microsoft.com/office/drawing/2014/main" id="{F25E1F55-D6DE-924B-ED4B-796797A741BA}"/>
                </a:ext>
              </a:extLst>
            </p:cNvPr>
            <p:cNvGrpSpPr/>
            <p:nvPr/>
          </p:nvGrpSpPr>
          <p:grpSpPr>
            <a:xfrm>
              <a:off x="2071846" y="189109"/>
              <a:ext cx="1688304" cy="1929490"/>
              <a:chOff x="9765076" y="383243"/>
              <a:chExt cx="1688304" cy="1929490"/>
            </a:xfrm>
          </p:grpSpPr>
          <p:pic>
            <p:nvPicPr>
              <p:cNvPr id="22" name="Picture 21">
                <a:extLst>
                  <a:ext uri="{FF2B5EF4-FFF2-40B4-BE49-F238E27FC236}">
                    <a16:creationId xmlns:a16="http://schemas.microsoft.com/office/drawing/2014/main" id="{3DD9C94E-2AF8-A6DD-15DF-EF13DB120F37}"/>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3" name="Picture 22">
                <a:extLst>
                  <a:ext uri="{FF2B5EF4-FFF2-40B4-BE49-F238E27FC236}">
                    <a16:creationId xmlns:a16="http://schemas.microsoft.com/office/drawing/2014/main" id="{0E56677D-717C-8E99-8AC2-424BE7DFE92E}"/>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9" name="Group 8">
              <a:extLst>
                <a:ext uri="{FF2B5EF4-FFF2-40B4-BE49-F238E27FC236}">
                  <a16:creationId xmlns:a16="http://schemas.microsoft.com/office/drawing/2014/main" id="{58C4C646-CC80-CB83-7A10-D1093041EF52}"/>
                </a:ext>
              </a:extLst>
            </p:cNvPr>
            <p:cNvGrpSpPr/>
            <p:nvPr/>
          </p:nvGrpSpPr>
          <p:grpSpPr>
            <a:xfrm>
              <a:off x="3893927" y="189109"/>
              <a:ext cx="1688304" cy="1929490"/>
              <a:chOff x="9765076" y="383243"/>
              <a:chExt cx="1688304" cy="1929490"/>
            </a:xfrm>
          </p:grpSpPr>
          <p:pic>
            <p:nvPicPr>
              <p:cNvPr id="20" name="Picture 19">
                <a:extLst>
                  <a:ext uri="{FF2B5EF4-FFF2-40B4-BE49-F238E27FC236}">
                    <a16:creationId xmlns:a16="http://schemas.microsoft.com/office/drawing/2014/main" id="{4B788BDB-BE13-C006-6FD3-441316FA43B3}"/>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1" name="Picture 20">
                <a:extLst>
                  <a:ext uri="{FF2B5EF4-FFF2-40B4-BE49-F238E27FC236}">
                    <a16:creationId xmlns:a16="http://schemas.microsoft.com/office/drawing/2014/main" id="{59D60134-3080-AFC1-69C3-58DCAE8E5D22}"/>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10" name="Group 9">
              <a:extLst>
                <a:ext uri="{FF2B5EF4-FFF2-40B4-BE49-F238E27FC236}">
                  <a16:creationId xmlns:a16="http://schemas.microsoft.com/office/drawing/2014/main" id="{076F4E09-8371-9787-CBCE-562EC36053AD}"/>
                </a:ext>
              </a:extLst>
            </p:cNvPr>
            <p:cNvGrpSpPr/>
            <p:nvPr/>
          </p:nvGrpSpPr>
          <p:grpSpPr>
            <a:xfrm>
              <a:off x="5716008" y="189109"/>
              <a:ext cx="1688304" cy="1929490"/>
              <a:chOff x="9765076" y="383243"/>
              <a:chExt cx="1688304" cy="1929490"/>
            </a:xfrm>
          </p:grpSpPr>
          <p:pic>
            <p:nvPicPr>
              <p:cNvPr id="18" name="Picture 17">
                <a:extLst>
                  <a:ext uri="{FF2B5EF4-FFF2-40B4-BE49-F238E27FC236}">
                    <a16:creationId xmlns:a16="http://schemas.microsoft.com/office/drawing/2014/main" id="{5E41A21F-CA35-9003-D091-FD3F29B25876}"/>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19" name="Picture 18">
                <a:extLst>
                  <a:ext uri="{FF2B5EF4-FFF2-40B4-BE49-F238E27FC236}">
                    <a16:creationId xmlns:a16="http://schemas.microsoft.com/office/drawing/2014/main" id="{AF093C83-C875-53A1-B158-5148EEC0E6AA}"/>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11" name="Picture 10" descr="A pair of paint brushes&#10;&#10;Description automatically generated">
              <a:extLst>
                <a:ext uri="{FF2B5EF4-FFF2-40B4-BE49-F238E27FC236}">
                  <a16:creationId xmlns:a16="http://schemas.microsoft.com/office/drawing/2014/main" id="{FAC9D064-FDC2-8D90-A26A-E42C7696DF03}"/>
                </a:ext>
              </a:extLst>
            </p:cNvPr>
            <p:cNvPicPr>
              <a:picLocks noChangeAspect="1"/>
            </p:cNvPicPr>
            <p:nvPr/>
          </p:nvPicPr>
          <p:blipFill rotWithShape="1">
            <a:blip r:embed="rId8">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pic>
          <p:nvPicPr>
            <p:cNvPr id="12" name="Picture 11" descr="A wooden object with a cloth on top&#10;&#10;Description automatically generated">
              <a:extLst>
                <a:ext uri="{FF2B5EF4-FFF2-40B4-BE49-F238E27FC236}">
                  <a16:creationId xmlns:a16="http://schemas.microsoft.com/office/drawing/2014/main" id="{DBB356AC-44CD-1647-665D-E193473FE10C}"/>
                </a:ext>
              </a:extLst>
            </p:cNvPr>
            <p:cNvPicPr>
              <a:picLocks noChangeAspect="1"/>
            </p:cNvPicPr>
            <p:nvPr/>
          </p:nvPicPr>
          <p:blipFill rotWithShape="1">
            <a:blip r:embed="rId9">
              <a:extLst>
                <a:ext uri="{28A0092B-C50C-407E-A947-70E740481C1C}">
                  <a14:useLocalDpi xmlns:a14="http://schemas.microsoft.com/office/drawing/2010/main" val="0"/>
                </a:ext>
              </a:extLst>
            </a:blip>
            <a:srcRect b="9941"/>
            <a:stretch/>
          </p:blipFill>
          <p:spPr>
            <a:xfrm>
              <a:off x="4158148" y="306397"/>
              <a:ext cx="1159862" cy="1563460"/>
            </a:xfrm>
            <a:prstGeom prst="rect">
              <a:avLst/>
            </a:prstGeom>
            <a:effectLst>
              <a:outerShdw blurRad="76200" dir="13500000" sy="23000" kx="1200000" algn="br" rotWithShape="0">
                <a:prstClr val="black">
                  <a:alpha val="50000"/>
                </a:prstClr>
              </a:outerShdw>
            </a:effectLst>
          </p:spPr>
        </p:pic>
        <p:grpSp>
          <p:nvGrpSpPr>
            <p:cNvPr id="14" name="Group 13">
              <a:extLst>
                <a:ext uri="{FF2B5EF4-FFF2-40B4-BE49-F238E27FC236}">
                  <a16:creationId xmlns:a16="http://schemas.microsoft.com/office/drawing/2014/main" id="{1EC342A4-7C78-C432-8F06-75B683939333}"/>
                </a:ext>
              </a:extLst>
            </p:cNvPr>
            <p:cNvGrpSpPr/>
            <p:nvPr/>
          </p:nvGrpSpPr>
          <p:grpSpPr>
            <a:xfrm>
              <a:off x="7538089" y="189109"/>
              <a:ext cx="1688304" cy="1929490"/>
              <a:chOff x="9765076" y="383243"/>
              <a:chExt cx="1688304" cy="1929490"/>
            </a:xfrm>
          </p:grpSpPr>
          <p:pic>
            <p:nvPicPr>
              <p:cNvPr id="16" name="Picture 15">
                <a:extLst>
                  <a:ext uri="{FF2B5EF4-FFF2-40B4-BE49-F238E27FC236}">
                    <a16:creationId xmlns:a16="http://schemas.microsoft.com/office/drawing/2014/main" id="{1E0D2C4D-7A15-1698-221B-31016DA9BC13}"/>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17" name="Picture 16">
                <a:extLst>
                  <a:ext uri="{FF2B5EF4-FFF2-40B4-BE49-F238E27FC236}">
                    <a16:creationId xmlns:a16="http://schemas.microsoft.com/office/drawing/2014/main" id="{B88A3958-BA73-D883-E36E-2D67C7E6F98E}"/>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spTree>
    <p:extLst>
      <p:ext uri="{BB962C8B-B14F-4D97-AF65-F5344CB8AC3E}">
        <p14:creationId xmlns:p14="http://schemas.microsoft.com/office/powerpoint/2010/main" val="3107253378"/>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type="lt">
                                    <p:tmAbs val="50"/>
                                  </p:iterate>
                                  <p:childTnLst>
                                    <p:set>
                                      <p:cBhvr>
                                        <p:cTn id="9"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EAFB6DE9-4D4C-A68C-77A8-C92FEDAC17B8}"/>
              </a:ext>
            </a:extLst>
          </p:cNvPr>
          <p:cNvSpPr/>
          <p:nvPr/>
        </p:nvSpPr>
        <p:spPr>
          <a:xfrm>
            <a:off x="317862" y="162046"/>
            <a:ext cx="4400166" cy="4908792"/>
          </a:xfrm>
          <a:custGeom>
            <a:avLst/>
            <a:gdLst>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280757 w 2834413"/>
              <a:gd name="connsiteY19" fmla="*/ 2875183 h 3240800"/>
              <a:gd name="connsiteX20" fmla="*/ 302446 w 2834413"/>
              <a:gd name="connsiteY20" fmla="*/ 2826851 h 3240800"/>
              <a:gd name="connsiteX21" fmla="*/ 461420 w 2834413"/>
              <a:gd name="connsiteY21" fmla="*/ 2057263 h 3240800"/>
              <a:gd name="connsiteX22" fmla="*/ 10577 w 2834413"/>
              <a:gd name="connsiteY22" fmla="*/ 2198299 h 3240800"/>
              <a:gd name="connsiteX23" fmla="*/ 277731 w 2834413"/>
              <a:gd name="connsiteY23" fmla="*/ 1582322 h 3240800"/>
              <a:gd name="connsiteX24" fmla="*/ 577943 w 2834413"/>
              <a:gd name="connsiteY24" fmla="*/ 1411958 h 3240800"/>
              <a:gd name="connsiteX25" fmla="*/ 728834 w 2834413"/>
              <a:gd name="connsiteY25" fmla="*/ 707001 h 3240800"/>
              <a:gd name="connsiteX26" fmla="*/ 0 w 2834413"/>
              <a:gd name="connsiteY26" fmla="*/ 1137073 h 3240800"/>
              <a:gd name="connsiteX27" fmla="*/ 381226 w 2834413"/>
              <a:gd name="connsiteY27" fmla="*/ 184461 h 3240800"/>
              <a:gd name="connsiteX28" fmla="*/ 1294723 w 2834413"/>
              <a:gd name="connsiteY28" fmla="*/ 58600 h 3240800"/>
              <a:gd name="connsiteX29" fmla="*/ 1803671 w 2834413"/>
              <a:gd name="connsiteY29" fmla="*/ 61907 h 3240800"/>
              <a:gd name="connsiteX30" fmla="*/ 2462087 w 2834413"/>
              <a:gd name="connsiteY30" fmla="*/ 7979 h 3240800"/>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302446 w 2834413"/>
              <a:gd name="connsiteY19" fmla="*/ 2826851 h 3240800"/>
              <a:gd name="connsiteX20" fmla="*/ 461420 w 2834413"/>
              <a:gd name="connsiteY20" fmla="*/ 2057263 h 3240800"/>
              <a:gd name="connsiteX21" fmla="*/ 10577 w 2834413"/>
              <a:gd name="connsiteY21" fmla="*/ 2198299 h 3240800"/>
              <a:gd name="connsiteX22" fmla="*/ 277731 w 2834413"/>
              <a:gd name="connsiteY22" fmla="*/ 1582322 h 3240800"/>
              <a:gd name="connsiteX23" fmla="*/ 577943 w 2834413"/>
              <a:gd name="connsiteY23" fmla="*/ 1411958 h 3240800"/>
              <a:gd name="connsiteX24" fmla="*/ 728834 w 2834413"/>
              <a:gd name="connsiteY24" fmla="*/ 707001 h 3240800"/>
              <a:gd name="connsiteX25" fmla="*/ 0 w 2834413"/>
              <a:gd name="connsiteY25" fmla="*/ 1137073 h 3240800"/>
              <a:gd name="connsiteX26" fmla="*/ 381226 w 2834413"/>
              <a:gd name="connsiteY26" fmla="*/ 184461 h 3240800"/>
              <a:gd name="connsiteX27" fmla="*/ 1294723 w 2834413"/>
              <a:gd name="connsiteY27" fmla="*/ 58600 h 3240800"/>
              <a:gd name="connsiteX28" fmla="*/ 1803671 w 2834413"/>
              <a:gd name="connsiteY28" fmla="*/ 61907 h 3240800"/>
              <a:gd name="connsiteX29" fmla="*/ 2462087 w 2834413"/>
              <a:gd name="connsiteY29" fmla="*/ 7979 h 3240800"/>
              <a:gd name="connsiteX30" fmla="*/ 2509720 w 2834413"/>
              <a:gd name="connsiteY30" fmla="*/ 0 h 3240800"/>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461420 w 2834413"/>
              <a:gd name="connsiteY19" fmla="*/ 2057263 h 3240800"/>
              <a:gd name="connsiteX20" fmla="*/ 10577 w 2834413"/>
              <a:gd name="connsiteY20" fmla="*/ 2198299 h 3240800"/>
              <a:gd name="connsiteX21" fmla="*/ 277731 w 2834413"/>
              <a:gd name="connsiteY21" fmla="*/ 1582322 h 3240800"/>
              <a:gd name="connsiteX22" fmla="*/ 577943 w 2834413"/>
              <a:gd name="connsiteY22" fmla="*/ 1411958 h 3240800"/>
              <a:gd name="connsiteX23" fmla="*/ 728834 w 2834413"/>
              <a:gd name="connsiteY23" fmla="*/ 707001 h 3240800"/>
              <a:gd name="connsiteX24" fmla="*/ 0 w 2834413"/>
              <a:gd name="connsiteY24" fmla="*/ 1137073 h 3240800"/>
              <a:gd name="connsiteX25" fmla="*/ 381226 w 2834413"/>
              <a:gd name="connsiteY25" fmla="*/ 184461 h 3240800"/>
              <a:gd name="connsiteX26" fmla="*/ 1294723 w 2834413"/>
              <a:gd name="connsiteY26" fmla="*/ 58600 h 3240800"/>
              <a:gd name="connsiteX27" fmla="*/ 1803671 w 2834413"/>
              <a:gd name="connsiteY27" fmla="*/ 61907 h 3240800"/>
              <a:gd name="connsiteX28" fmla="*/ 2462087 w 2834413"/>
              <a:gd name="connsiteY28" fmla="*/ 7979 h 3240800"/>
              <a:gd name="connsiteX29" fmla="*/ 2509720 w 2834413"/>
              <a:gd name="connsiteY29" fmla="*/ 0 h 3240800"/>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461420 w 2834413"/>
              <a:gd name="connsiteY19" fmla="*/ 2057263 h 3240800"/>
              <a:gd name="connsiteX20" fmla="*/ 10577 w 2834413"/>
              <a:gd name="connsiteY20" fmla="*/ 2198299 h 3240800"/>
              <a:gd name="connsiteX21" fmla="*/ 277731 w 2834413"/>
              <a:gd name="connsiteY21" fmla="*/ 1582322 h 3240800"/>
              <a:gd name="connsiteX22" fmla="*/ 577943 w 2834413"/>
              <a:gd name="connsiteY22" fmla="*/ 1411958 h 3240800"/>
              <a:gd name="connsiteX23" fmla="*/ 728834 w 2834413"/>
              <a:gd name="connsiteY23" fmla="*/ 707001 h 3240800"/>
              <a:gd name="connsiteX24" fmla="*/ 0 w 2834413"/>
              <a:gd name="connsiteY24" fmla="*/ 1137073 h 3240800"/>
              <a:gd name="connsiteX25" fmla="*/ 381226 w 2834413"/>
              <a:gd name="connsiteY25" fmla="*/ 184461 h 3240800"/>
              <a:gd name="connsiteX26" fmla="*/ 1294723 w 2834413"/>
              <a:gd name="connsiteY26" fmla="*/ 58600 h 3240800"/>
              <a:gd name="connsiteX27" fmla="*/ 1803671 w 2834413"/>
              <a:gd name="connsiteY27" fmla="*/ 61907 h 3240800"/>
              <a:gd name="connsiteX28" fmla="*/ 2462087 w 2834413"/>
              <a:gd name="connsiteY28" fmla="*/ 7979 h 3240800"/>
              <a:gd name="connsiteX29" fmla="*/ 2509720 w 2834413"/>
              <a:gd name="connsiteY29" fmla="*/ 0 h 3240800"/>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461420 w 2834413"/>
              <a:gd name="connsiteY19" fmla="*/ 2057263 h 3240800"/>
              <a:gd name="connsiteX20" fmla="*/ 10577 w 2834413"/>
              <a:gd name="connsiteY20" fmla="*/ 2198299 h 3240800"/>
              <a:gd name="connsiteX21" fmla="*/ 277731 w 2834413"/>
              <a:gd name="connsiteY21" fmla="*/ 1582322 h 3240800"/>
              <a:gd name="connsiteX22" fmla="*/ 577943 w 2834413"/>
              <a:gd name="connsiteY22" fmla="*/ 1411958 h 3240800"/>
              <a:gd name="connsiteX23" fmla="*/ 728834 w 2834413"/>
              <a:gd name="connsiteY23" fmla="*/ 707001 h 3240800"/>
              <a:gd name="connsiteX24" fmla="*/ 0 w 2834413"/>
              <a:gd name="connsiteY24" fmla="*/ 1137073 h 3240800"/>
              <a:gd name="connsiteX25" fmla="*/ 381226 w 2834413"/>
              <a:gd name="connsiteY25" fmla="*/ 184461 h 3240800"/>
              <a:gd name="connsiteX26" fmla="*/ 1294723 w 2834413"/>
              <a:gd name="connsiteY26" fmla="*/ 58600 h 3240800"/>
              <a:gd name="connsiteX27" fmla="*/ 1803671 w 2834413"/>
              <a:gd name="connsiteY27" fmla="*/ 61907 h 3240800"/>
              <a:gd name="connsiteX28" fmla="*/ 2462087 w 2834413"/>
              <a:gd name="connsiteY28" fmla="*/ 7979 h 3240800"/>
              <a:gd name="connsiteX29" fmla="*/ 2509720 w 2834413"/>
              <a:gd name="connsiteY29" fmla="*/ 0 h 3240800"/>
              <a:gd name="connsiteX0" fmla="*/ 2509720 w 2919592"/>
              <a:gd name="connsiteY0" fmla="*/ 92706 h 3333506"/>
              <a:gd name="connsiteX1" fmla="*/ 2900069 w 2919592"/>
              <a:gd name="connsiteY1" fmla="*/ 0 h 3333506"/>
              <a:gd name="connsiteX2" fmla="*/ 2808339 w 2919592"/>
              <a:gd name="connsiteY2" fmla="*/ 378534 h 3333506"/>
              <a:gd name="connsiteX3" fmla="*/ 2834413 w 2919592"/>
              <a:gd name="connsiteY3" fmla="*/ 413402 h 3333506"/>
              <a:gd name="connsiteX4" fmla="*/ 2787371 w 2919592"/>
              <a:gd name="connsiteY4" fmla="*/ 489012 h 3333506"/>
              <a:gd name="connsiteX5" fmla="*/ 2629066 w 2919592"/>
              <a:gd name="connsiteY5" fmla="*/ 636911 h 3333506"/>
              <a:gd name="connsiteX6" fmla="*/ 2131388 w 2919592"/>
              <a:gd name="connsiteY6" fmla="*/ 774283 h 3333506"/>
              <a:gd name="connsiteX7" fmla="*/ 1511469 w 2919592"/>
              <a:gd name="connsiteY7" fmla="*/ 781523 h 3333506"/>
              <a:gd name="connsiteX8" fmla="*/ 1370830 w 2919592"/>
              <a:gd name="connsiteY8" fmla="*/ 1499705 h 3333506"/>
              <a:gd name="connsiteX9" fmla="*/ 2441648 w 2919592"/>
              <a:gd name="connsiteY9" fmla="*/ 1308657 h 3333506"/>
              <a:gd name="connsiteX10" fmla="*/ 2136623 w 2919592"/>
              <a:gd name="connsiteY10" fmla="*/ 1968179 h 3333506"/>
              <a:gd name="connsiteX11" fmla="*/ 1484634 w 2919592"/>
              <a:gd name="connsiteY11" fmla="*/ 2119903 h 3333506"/>
              <a:gd name="connsiteX12" fmla="*/ 1254781 w 2919592"/>
              <a:gd name="connsiteY12" fmla="*/ 2117423 h 3333506"/>
              <a:gd name="connsiteX13" fmla="*/ 1025777 w 2919592"/>
              <a:gd name="connsiteY13" fmla="*/ 3258486 h 3333506"/>
              <a:gd name="connsiteX14" fmla="*/ 1022109 w 2919592"/>
              <a:gd name="connsiteY14" fmla="*/ 3313223 h 3333506"/>
              <a:gd name="connsiteX15" fmla="*/ 1028848 w 2919592"/>
              <a:gd name="connsiteY15" fmla="*/ 3333506 h 3333506"/>
              <a:gd name="connsiteX16" fmla="*/ 1028581 w 2919592"/>
              <a:gd name="connsiteY16" fmla="*/ 3333465 h 3333506"/>
              <a:gd name="connsiteX17" fmla="*/ 374649 w 2919592"/>
              <a:gd name="connsiteY17" fmla="*/ 3058290 h 3333506"/>
              <a:gd name="connsiteX18" fmla="*/ 266600 w 2919592"/>
              <a:gd name="connsiteY18" fmla="*/ 2977492 h 3333506"/>
              <a:gd name="connsiteX19" fmla="*/ 461420 w 2919592"/>
              <a:gd name="connsiteY19" fmla="*/ 2149969 h 3333506"/>
              <a:gd name="connsiteX20" fmla="*/ 10577 w 2919592"/>
              <a:gd name="connsiteY20" fmla="*/ 2291005 h 3333506"/>
              <a:gd name="connsiteX21" fmla="*/ 277731 w 2919592"/>
              <a:gd name="connsiteY21" fmla="*/ 1675028 h 3333506"/>
              <a:gd name="connsiteX22" fmla="*/ 577943 w 2919592"/>
              <a:gd name="connsiteY22" fmla="*/ 1504664 h 3333506"/>
              <a:gd name="connsiteX23" fmla="*/ 728834 w 2919592"/>
              <a:gd name="connsiteY23" fmla="*/ 799707 h 3333506"/>
              <a:gd name="connsiteX24" fmla="*/ 0 w 2919592"/>
              <a:gd name="connsiteY24" fmla="*/ 1229779 h 3333506"/>
              <a:gd name="connsiteX25" fmla="*/ 381226 w 2919592"/>
              <a:gd name="connsiteY25" fmla="*/ 277167 h 3333506"/>
              <a:gd name="connsiteX26" fmla="*/ 1294723 w 2919592"/>
              <a:gd name="connsiteY26" fmla="*/ 151306 h 3333506"/>
              <a:gd name="connsiteX27" fmla="*/ 1803671 w 2919592"/>
              <a:gd name="connsiteY27" fmla="*/ 154613 h 3333506"/>
              <a:gd name="connsiteX28" fmla="*/ 2462087 w 2919592"/>
              <a:gd name="connsiteY28" fmla="*/ 100685 h 3333506"/>
              <a:gd name="connsiteX29" fmla="*/ 2509720 w 2919592"/>
              <a:gd name="connsiteY29" fmla="*/ 92706 h 3333506"/>
              <a:gd name="connsiteX0" fmla="*/ 2509720 w 2915841"/>
              <a:gd name="connsiteY0" fmla="*/ 92706 h 3333506"/>
              <a:gd name="connsiteX1" fmla="*/ 2900069 w 2915841"/>
              <a:gd name="connsiteY1" fmla="*/ 0 h 3333506"/>
              <a:gd name="connsiteX2" fmla="*/ 2834413 w 2915841"/>
              <a:gd name="connsiteY2" fmla="*/ 413402 h 3333506"/>
              <a:gd name="connsiteX3" fmla="*/ 2787371 w 2915841"/>
              <a:gd name="connsiteY3" fmla="*/ 489012 h 3333506"/>
              <a:gd name="connsiteX4" fmla="*/ 2629066 w 2915841"/>
              <a:gd name="connsiteY4" fmla="*/ 636911 h 3333506"/>
              <a:gd name="connsiteX5" fmla="*/ 2131388 w 2915841"/>
              <a:gd name="connsiteY5" fmla="*/ 774283 h 3333506"/>
              <a:gd name="connsiteX6" fmla="*/ 1511469 w 2915841"/>
              <a:gd name="connsiteY6" fmla="*/ 781523 h 3333506"/>
              <a:gd name="connsiteX7" fmla="*/ 1370830 w 2915841"/>
              <a:gd name="connsiteY7" fmla="*/ 1499705 h 3333506"/>
              <a:gd name="connsiteX8" fmla="*/ 2441648 w 2915841"/>
              <a:gd name="connsiteY8" fmla="*/ 1308657 h 3333506"/>
              <a:gd name="connsiteX9" fmla="*/ 2136623 w 2915841"/>
              <a:gd name="connsiteY9" fmla="*/ 1968179 h 3333506"/>
              <a:gd name="connsiteX10" fmla="*/ 1484634 w 2915841"/>
              <a:gd name="connsiteY10" fmla="*/ 2119903 h 3333506"/>
              <a:gd name="connsiteX11" fmla="*/ 1254781 w 2915841"/>
              <a:gd name="connsiteY11" fmla="*/ 2117423 h 3333506"/>
              <a:gd name="connsiteX12" fmla="*/ 1025777 w 2915841"/>
              <a:gd name="connsiteY12" fmla="*/ 3258486 h 3333506"/>
              <a:gd name="connsiteX13" fmla="*/ 1022109 w 2915841"/>
              <a:gd name="connsiteY13" fmla="*/ 3313223 h 3333506"/>
              <a:gd name="connsiteX14" fmla="*/ 1028848 w 2915841"/>
              <a:gd name="connsiteY14" fmla="*/ 3333506 h 3333506"/>
              <a:gd name="connsiteX15" fmla="*/ 1028581 w 2915841"/>
              <a:gd name="connsiteY15" fmla="*/ 3333465 h 3333506"/>
              <a:gd name="connsiteX16" fmla="*/ 374649 w 2915841"/>
              <a:gd name="connsiteY16" fmla="*/ 3058290 h 3333506"/>
              <a:gd name="connsiteX17" fmla="*/ 266600 w 2915841"/>
              <a:gd name="connsiteY17" fmla="*/ 2977492 h 3333506"/>
              <a:gd name="connsiteX18" fmla="*/ 461420 w 2915841"/>
              <a:gd name="connsiteY18" fmla="*/ 2149969 h 3333506"/>
              <a:gd name="connsiteX19" fmla="*/ 10577 w 2915841"/>
              <a:gd name="connsiteY19" fmla="*/ 2291005 h 3333506"/>
              <a:gd name="connsiteX20" fmla="*/ 277731 w 2915841"/>
              <a:gd name="connsiteY20" fmla="*/ 1675028 h 3333506"/>
              <a:gd name="connsiteX21" fmla="*/ 577943 w 2915841"/>
              <a:gd name="connsiteY21" fmla="*/ 1504664 h 3333506"/>
              <a:gd name="connsiteX22" fmla="*/ 728834 w 2915841"/>
              <a:gd name="connsiteY22" fmla="*/ 799707 h 3333506"/>
              <a:gd name="connsiteX23" fmla="*/ 0 w 2915841"/>
              <a:gd name="connsiteY23" fmla="*/ 1229779 h 3333506"/>
              <a:gd name="connsiteX24" fmla="*/ 381226 w 2915841"/>
              <a:gd name="connsiteY24" fmla="*/ 277167 h 3333506"/>
              <a:gd name="connsiteX25" fmla="*/ 1294723 w 2915841"/>
              <a:gd name="connsiteY25" fmla="*/ 151306 h 3333506"/>
              <a:gd name="connsiteX26" fmla="*/ 1803671 w 2915841"/>
              <a:gd name="connsiteY26" fmla="*/ 154613 h 3333506"/>
              <a:gd name="connsiteX27" fmla="*/ 2462087 w 2915841"/>
              <a:gd name="connsiteY27" fmla="*/ 100685 h 3333506"/>
              <a:gd name="connsiteX28" fmla="*/ 2509720 w 2915841"/>
              <a:gd name="connsiteY28" fmla="*/ 92706 h 3333506"/>
              <a:gd name="connsiteX0" fmla="*/ 2509720 w 2966903"/>
              <a:gd name="connsiteY0" fmla="*/ 63315 h 3304115"/>
              <a:gd name="connsiteX1" fmla="*/ 2955586 w 2966903"/>
              <a:gd name="connsiteY1" fmla="*/ 0 h 3304115"/>
              <a:gd name="connsiteX2" fmla="*/ 2834413 w 2966903"/>
              <a:gd name="connsiteY2" fmla="*/ 384011 h 3304115"/>
              <a:gd name="connsiteX3" fmla="*/ 2787371 w 2966903"/>
              <a:gd name="connsiteY3" fmla="*/ 459621 h 3304115"/>
              <a:gd name="connsiteX4" fmla="*/ 2629066 w 2966903"/>
              <a:gd name="connsiteY4" fmla="*/ 607520 h 3304115"/>
              <a:gd name="connsiteX5" fmla="*/ 2131388 w 2966903"/>
              <a:gd name="connsiteY5" fmla="*/ 744892 h 3304115"/>
              <a:gd name="connsiteX6" fmla="*/ 1511469 w 2966903"/>
              <a:gd name="connsiteY6" fmla="*/ 752132 h 3304115"/>
              <a:gd name="connsiteX7" fmla="*/ 1370830 w 2966903"/>
              <a:gd name="connsiteY7" fmla="*/ 1470314 h 3304115"/>
              <a:gd name="connsiteX8" fmla="*/ 2441648 w 2966903"/>
              <a:gd name="connsiteY8" fmla="*/ 1279266 h 3304115"/>
              <a:gd name="connsiteX9" fmla="*/ 2136623 w 2966903"/>
              <a:gd name="connsiteY9" fmla="*/ 1938788 h 3304115"/>
              <a:gd name="connsiteX10" fmla="*/ 1484634 w 2966903"/>
              <a:gd name="connsiteY10" fmla="*/ 2090512 h 3304115"/>
              <a:gd name="connsiteX11" fmla="*/ 1254781 w 2966903"/>
              <a:gd name="connsiteY11" fmla="*/ 2088032 h 3304115"/>
              <a:gd name="connsiteX12" fmla="*/ 1025777 w 2966903"/>
              <a:gd name="connsiteY12" fmla="*/ 3229095 h 3304115"/>
              <a:gd name="connsiteX13" fmla="*/ 1022109 w 2966903"/>
              <a:gd name="connsiteY13" fmla="*/ 3283832 h 3304115"/>
              <a:gd name="connsiteX14" fmla="*/ 1028848 w 2966903"/>
              <a:gd name="connsiteY14" fmla="*/ 3304115 h 3304115"/>
              <a:gd name="connsiteX15" fmla="*/ 1028581 w 2966903"/>
              <a:gd name="connsiteY15" fmla="*/ 3304074 h 3304115"/>
              <a:gd name="connsiteX16" fmla="*/ 374649 w 2966903"/>
              <a:gd name="connsiteY16" fmla="*/ 3028899 h 3304115"/>
              <a:gd name="connsiteX17" fmla="*/ 266600 w 2966903"/>
              <a:gd name="connsiteY17" fmla="*/ 2948101 h 3304115"/>
              <a:gd name="connsiteX18" fmla="*/ 461420 w 2966903"/>
              <a:gd name="connsiteY18" fmla="*/ 2120578 h 3304115"/>
              <a:gd name="connsiteX19" fmla="*/ 10577 w 2966903"/>
              <a:gd name="connsiteY19" fmla="*/ 2261614 h 3304115"/>
              <a:gd name="connsiteX20" fmla="*/ 277731 w 2966903"/>
              <a:gd name="connsiteY20" fmla="*/ 1645637 h 3304115"/>
              <a:gd name="connsiteX21" fmla="*/ 577943 w 2966903"/>
              <a:gd name="connsiteY21" fmla="*/ 1475273 h 3304115"/>
              <a:gd name="connsiteX22" fmla="*/ 728834 w 2966903"/>
              <a:gd name="connsiteY22" fmla="*/ 770316 h 3304115"/>
              <a:gd name="connsiteX23" fmla="*/ 0 w 2966903"/>
              <a:gd name="connsiteY23" fmla="*/ 1200388 h 3304115"/>
              <a:gd name="connsiteX24" fmla="*/ 381226 w 2966903"/>
              <a:gd name="connsiteY24" fmla="*/ 247776 h 3304115"/>
              <a:gd name="connsiteX25" fmla="*/ 1294723 w 2966903"/>
              <a:gd name="connsiteY25" fmla="*/ 121915 h 3304115"/>
              <a:gd name="connsiteX26" fmla="*/ 1803671 w 2966903"/>
              <a:gd name="connsiteY26" fmla="*/ 125222 h 3304115"/>
              <a:gd name="connsiteX27" fmla="*/ 2462087 w 2966903"/>
              <a:gd name="connsiteY27" fmla="*/ 71294 h 3304115"/>
              <a:gd name="connsiteX28" fmla="*/ 2509720 w 2966903"/>
              <a:gd name="connsiteY28" fmla="*/ 63315 h 3304115"/>
              <a:gd name="connsiteX0" fmla="*/ 2509720 w 2956420"/>
              <a:gd name="connsiteY0" fmla="*/ 63315 h 3304115"/>
              <a:gd name="connsiteX1" fmla="*/ 2955586 w 2956420"/>
              <a:gd name="connsiteY1" fmla="*/ 0 h 3304115"/>
              <a:gd name="connsiteX2" fmla="*/ 2834413 w 2956420"/>
              <a:gd name="connsiteY2" fmla="*/ 384011 h 3304115"/>
              <a:gd name="connsiteX3" fmla="*/ 2787371 w 2956420"/>
              <a:gd name="connsiteY3" fmla="*/ 459621 h 3304115"/>
              <a:gd name="connsiteX4" fmla="*/ 2629066 w 2956420"/>
              <a:gd name="connsiteY4" fmla="*/ 607520 h 3304115"/>
              <a:gd name="connsiteX5" fmla="*/ 2131388 w 2956420"/>
              <a:gd name="connsiteY5" fmla="*/ 744892 h 3304115"/>
              <a:gd name="connsiteX6" fmla="*/ 1511469 w 2956420"/>
              <a:gd name="connsiteY6" fmla="*/ 752132 h 3304115"/>
              <a:gd name="connsiteX7" fmla="*/ 1370830 w 2956420"/>
              <a:gd name="connsiteY7" fmla="*/ 1470314 h 3304115"/>
              <a:gd name="connsiteX8" fmla="*/ 2441648 w 2956420"/>
              <a:gd name="connsiteY8" fmla="*/ 1279266 h 3304115"/>
              <a:gd name="connsiteX9" fmla="*/ 2136623 w 2956420"/>
              <a:gd name="connsiteY9" fmla="*/ 1938788 h 3304115"/>
              <a:gd name="connsiteX10" fmla="*/ 1484634 w 2956420"/>
              <a:gd name="connsiteY10" fmla="*/ 2090512 h 3304115"/>
              <a:gd name="connsiteX11" fmla="*/ 1254781 w 2956420"/>
              <a:gd name="connsiteY11" fmla="*/ 2088032 h 3304115"/>
              <a:gd name="connsiteX12" fmla="*/ 1025777 w 2956420"/>
              <a:gd name="connsiteY12" fmla="*/ 3229095 h 3304115"/>
              <a:gd name="connsiteX13" fmla="*/ 1022109 w 2956420"/>
              <a:gd name="connsiteY13" fmla="*/ 3283832 h 3304115"/>
              <a:gd name="connsiteX14" fmla="*/ 1028848 w 2956420"/>
              <a:gd name="connsiteY14" fmla="*/ 3304115 h 3304115"/>
              <a:gd name="connsiteX15" fmla="*/ 1028581 w 2956420"/>
              <a:gd name="connsiteY15" fmla="*/ 3304074 h 3304115"/>
              <a:gd name="connsiteX16" fmla="*/ 374649 w 2956420"/>
              <a:gd name="connsiteY16" fmla="*/ 3028899 h 3304115"/>
              <a:gd name="connsiteX17" fmla="*/ 266600 w 2956420"/>
              <a:gd name="connsiteY17" fmla="*/ 2948101 h 3304115"/>
              <a:gd name="connsiteX18" fmla="*/ 461420 w 2956420"/>
              <a:gd name="connsiteY18" fmla="*/ 2120578 h 3304115"/>
              <a:gd name="connsiteX19" fmla="*/ 10577 w 2956420"/>
              <a:gd name="connsiteY19" fmla="*/ 2261614 h 3304115"/>
              <a:gd name="connsiteX20" fmla="*/ 277731 w 2956420"/>
              <a:gd name="connsiteY20" fmla="*/ 1645637 h 3304115"/>
              <a:gd name="connsiteX21" fmla="*/ 577943 w 2956420"/>
              <a:gd name="connsiteY21" fmla="*/ 1475273 h 3304115"/>
              <a:gd name="connsiteX22" fmla="*/ 728834 w 2956420"/>
              <a:gd name="connsiteY22" fmla="*/ 770316 h 3304115"/>
              <a:gd name="connsiteX23" fmla="*/ 0 w 2956420"/>
              <a:gd name="connsiteY23" fmla="*/ 1200388 h 3304115"/>
              <a:gd name="connsiteX24" fmla="*/ 381226 w 2956420"/>
              <a:gd name="connsiteY24" fmla="*/ 247776 h 3304115"/>
              <a:gd name="connsiteX25" fmla="*/ 1294723 w 2956420"/>
              <a:gd name="connsiteY25" fmla="*/ 121915 h 3304115"/>
              <a:gd name="connsiteX26" fmla="*/ 1803671 w 2956420"/>
              <a:gd name="connsiteY26" fmla="*/ 125222 h 3304115"/>
              <a:gd name="connsiteX27" fmla="*/ 2462087 w 2956420"/>
              <a:gd name="connsiteY27" fmla="*/ 71294 h 3304115"/>
              <a:gd name="connsiteX28" fmla="*/ 2509720 w 2956420"/>
              <a:gd name="connsiteY28" fmla="*/ 63315 h 3304115"/>
              <a:gd name="connsiteX0" fmla="*/ 2509720 w 2963876"/>
              <a:gd name="connsiteY0" fmla="*/ 63315 h 3304115"/>
              <a:gd name="connsiteX1" fmla="*/ 2955586 w 2963876"/>
              <a:gd name="connsiteY1" fmla="*/ 0 h 3304115"/>
              <a:gd name="connsiteX2" fmla="*/ 2787371 w 2963876"/>
              <a:gd name="connsiteY2" fmla="*/ 459621 h 3304115"/>
              <a:gd name="connsiteX3" fmla="*/ 2629066 w 2963876"/>
              <a:gd name="connsiteY3" fmla="*/ 607520 h 3304115"/>
              <a:gd name="connsiteX4" fmla="*/ 2131388 w 2963876"/>
              <a:gd name="connsiteY4" fmla="*/ 744892 h 3304115"/>
              <a:gd name="connsiteX5" fmla="*/ 1511469 w 2963876"/>
              <a:gd name="connsiteY5" fmla="*/ 752132 h 3304115"/>
              <a:gd name="connsiteX6" fmla="*/ 1370830 w 2963876"/>
              <a:gd name="connsiteY6" fmla="*/ 1470314 h 3304115"/>
              <a:gd name="connsiteX7" fmla="*/ 2441648 w 2963876"/>
              <a:gd name="connsiteY7" fmla="*/ 1279266 h 3304115"/>
              <a:gd name="connsiteX8" fmla="*/ 2136623 w 2963876"/>
              <a:gd name="connsiteY8" fmla="*/ 1938788 h 3304115"/>
              <a:gd name="connsiteX9" fmla="*/ 1484634 w 2963876"/>
              <a:gd name="connsiteY9" fmla="*/ 2090512 h 3304115"/>
              <a:gd name="connsiteX10" fmla="*/ 1254781 w 2963876"/>
              <a:gd name="connsiteY10" fmla="*/ 2088032 h 3304115"/>
              <a:gd name="connsiteX11" fmla="*/ 1025777 w 2963876"/>
              <a:gd name="connsiteY11" fmla="*/ 3229095 h 3304115"/>
              <a:gd name="connsiteX12" fmla="*/ 1022109 w 2963876"/>
              <a:gd name="connsiteY12" fmla="*/ 3283832 h 3304115"/>
              <a:gd name="connsiteX13" fmla="*/ 1028848 w 2963876"/>
              <a:gd name="connsiteY13" fmla="*/ 3304115 h 3304115"/>
              <a:gd name="connsiteX14" fmla="*/ 1028581 w 2963876"/>
              <a:gd name="connsiteY14" fmla="*/ 3304074 h 3304115"/>
              <a:gd name="connsiteX15" fmla="*/ 374649 w 2963876"/>
              <a:gd name="connsiteY15" fmla="*/ 3028899 h 3304115"/>
              <a:gd name="connsiteX16" fmla="*/ 266600 w 2963876"/>
              <a:gd name="connsiteY16" fmla="*/ 2948101 h 3304115"/>
              <a:gd name="connsiteX17" fmla="*/ 461420 w 2963876"/>
              <a:gd name="connsiteY17" fmla="*/ 2120578 h 3304115"/>
              <a:gd name="connsiteX18" fmla="*/ 10577 w 2963876"/>
              <a:gd name="connsiteY18" fmla="*/ 2261614 h 3304115"/>
              <a:gd name="connsiteX19" fmla="*/ 277731 w 2963876"/>
              <a:gd name="connsiteY19" fmla="*/ 1645637 h 3304115"/>
              <a:gd name="connsiteX20" fmla="*/ 577943 w 2963876"/>
              <a:gd name="connsiteY20" fmla="*/ 1475273 h 3304115"/>
              <a:gd name="connsiteX21" fmla="*/ 728834 w 2963876"/>
              <a:gd name="connsiteY21" fmla="*/ 770316 h 3304115"/>
              <a:gd name="connsiteX22" fmla="*/ 0 w 2963876"/>
              <a:gd name="connsiteY22" fmla="*/ 1200388 h 3304115"/>
              <a:gd name="connsiteX23" fmla="*/ 381226 w 2963876"/>
              <a:gd name="connsiteY23" fmla="*/ 247776 h 3304115"/>
              <a:gd name="connsiteX24" fmla="*/ 1294723 w 2963876"/>
              <a:gd name="connsiteY24" fmla="*/ 121915 h 3304115"/>
              <a:gd name="connsiteX25" fmla="*/ 1803671 w 2963876"/>
              <a:gd name="connsiteY25" fmla="*/ 125222 h 3304115"/>
              <a:gd name="connsiteX26" fmla="*/ 2462087 w 2963876"/>
              <a:gd name="connsiteY26" fmla="*/ 71294 h 3304115"/>
              <a:gd name="connsiteX27" fmla="*/ 2509720 w 2963876"/>
              <a:gd name="connsiteY27" fmla="*/ 63315 h 3304115"/>
              <a:gd name="connsiteX0" fmla="*/ 2509720 w 2955586"/>
              <a:gd name="connsiteY0" fmla="*/ 63315 h 3304115"/>
              <a:gd name="connsiteX1" fmla="*/ 2955586 w 2955586"/>
              <a:gd name="connsiteY1" fmla="*/ 0 h 3304115"/>
              <a:gd name="connsiteX2" fmla="*/ 2787371 w 2955586"/>
              <a:gd name="connsiteY2" fmla="*/ 459621 h 3304115"/>
              <a:gd name="connsiteX3" fmla="*/ 2629066 w 2955586"/>
              <a:gd name="connsiteY3" fmla="*/ 607520 h 3304115"/>
              <a:gd name="connsiteX4" fmla="*/ 2131388 w 2955586"/>
              <a:gd name="connsiteY4" fmla="*/ 744892 h 3304115"/>
              <a:gd name="connsiteX5" fmla="*/ 1511469 w 2955586"/>
              <a:gd name="connsiteY5" fmla="*/ 752132 h 3304115"/>
              <a:gd name="connsiteX6" fmla="*/ 1370830 w 2955586"/>
              <a:gd name="connsiteY6" fmla="*/ 1470314 h 3304115"/>
              <a:gd name="connsiteX7" fmla="*/ 2441648 w 2955586"/>
              <a:gd name="connsiteY7" fmla="*/ 1279266 h 3304115"/>
              <a:gd name="connsiteX8" fmla="*/ 2136623 w 2955586"/>
              <a:gd name="connsiteY8" fmla="*/ 1938788 h 3304115"/>
              <a:gd name="connsiteX9" fmla="*/ 1484634 w 2955586"/>
              <a:gd name="connsiteY9" fmla="*/ 2090512 h 3304115"/>
              <a:gd name="connsiteX10" fmla="*/ 1254781 w 2955586"/>
              <a:gd name="connsiteY10" fmla="*/ 2088032 h 3304115"/>
              <a:gd name="connsiteX11" fmla="*/ 1025777 w 2955586"/>
              <a:gd name="connsiteY11" fmla="*/ 3229095 h 3304115"/>
              <a:gd name="connsiteX12" fmla="*/ 1022109 w 2955586"/>
              <a:gd name="connsiteY12" fmla="*/ 3283832 h 3304115"/>
              <a:gd name="connsiteX13" fmla="*/ 1028848 w 2955586"/>
              <a:gd name="connsiteY13" fmla="*/ 3304115 h 3304115"/>
              <a:gd name="connsiteX14" fmla="*/ 1028581 w 2955586"/>
              <a:gd name="connsiteY14" fmla="*/ 3304074 h 3304115"/>
              <a:gd name="connsiteX15" fmla="*/ 374649 w 2955586"/>
              <a:gd name="connsiteY15" fmla="*/ 3028899 h 3304115"/>
              <a:gd name="connsiteX16" fmla="*/ 266600 w 2955586"/>
              <a:gd name="connsiteY16" fmla="*/ 2948101 h 3304115"/>
              <a:gd name="connsiteX17" fmla="*/ 461420 w 2955586"/>
              <a:gd name="connsiteY17" fmla="*/ 2120578 h 3304115"/>
              <a:gd name="connsiteX18" fmla="*/ 10577 w 2955586"/>
              <a:gd name="connsiteY18" fmla="*/ 2261614 h 3304115"/>
              <a:gd name="connsiteX19" fmla="*/ 277731 w 2955586"/>
              <a:gd name="connsiteY19" fmla="*/ 1645637 h 3304115"/>
              <a:gd name="connsiteX20" fmla="*/ 577943 w 2955586"/>
              <a:gd name="connsiteY20" fmla="*/ 1475273 h 3304115"/>
              <a:gd name="connsiteX21" fmla="*/ 728834 w 2955586"/>
              <a:gd name="connsiteY21" fmla="*/ 770316 h 3304115"/>
              <a:gd name="connsiteX22" fmla="*/ 0 w 2955586"/>
              <a:gd name="connsiteY22" fmla="*/ 1200388 h 3304115"/>
              <a:gd name="connsiteX23" fmla="*/ 381226 w 2955586"/>
              <a:gd name="connsiteY23" fmla="*/ 247776 h 3304115"/>
              <a:gd name="connsiteX24" fmla="*/ 1294723 w 2955586"/>
              <a:gd name="connsiteY24" fmla="*/ 121915 h 3304115"/>
              <a:gd name="connsiteX25" fmla="*/ 1803671 w 2955586"/>
              <a:gd name="connsiteY25" fmla="*/ 125222 h 3304115"/>
              <a:gd name="connsiteX26" fmla="*/ 2462087 w 2955586"/>
              <a:gd name="connsiteY26" fmla="*/ 71294 h 3304115"/>
              <a:gd name="connsiteX27" fmla="*/ 2509720 w 2955586"/>
              <a:gd name="connsiteY27" fmla="*/ 63315 h 3304115"/>
              <a:gd name="connsiteX0" fmla="*/ 2462087 w 2955586"/>
              <a:gd name="connsiteY0" fmla="*/ 71294 h 3304115"/>
              <a:gd name="connsiteX1" fmla="*/ 2955586 w 2955586"/>
              <a:gd name="connsiteY1" fmla="*/ 0 h 3304115"/>
              <a:gd name="connsiteX2" fmla="*/ 2787371 w 2955586"/>
              <a:gd name="connsiteY2" fmla="*/ 459621 h 3304115"/>
              <a:gd name="connsiteX3" fmla="*/ 2629066 w 2955586"/>
              <a:gd name="connsiteY3" fmla="*/ 607520 h 3304115"/>
              <a:gd name="connsiteX4" fmla="*/ 2131388 w 2955586"/>
              <a:gd name="connsiteY4" fmla="*/ 744892 h 3304115"/>
              <a:gd name="connsiteX5" fmla="*/ 1511469 w 2955586"/>
              <a:gd name="connsiteY5" fmla="*/ 752132 h 3304115"/>
              <a:gd name="connsiteX6" fmla="*/ 1370830 w 2955586"/>
              <a:gd name="connsiteY6" fmla="*/ 1470314 h 3304115"/>
              <a:gd name="connsiteX7" fmla="*/ 2441648 w 2955586"/>
              <a:gd name="connsiteY7" fmla="*/ 1279266 h 3304115"/>
              <a:gd name="connsiteX8" fmla="*/ 2136623 w 2955586"/>
              <a:gd name="connsiteY8" fmla="*/ 1938788 h 3304115"/>
              <a:gd name="connsiteX9" fmla="*/ 1484634 w 2955586"/>
              <a:gd name="connsiteY9" fmla="*/ 2090512 h 3304115"/>
              <a:gd name="connsiteX10" fmla="*/ 1254781 w 2955586"/>
              <a:gd name="connsiteY10" fmla="*/ 2088032 h 3304115"/>
              <a:gd name="connsiteX11" fmla="*/ 1025777 w 2955586"/>
              <a:gd name="connsiteY11" fmla="*/ 3229095 h 3304115"/>
              <a:gd name="connsiteX12" fmla="*/ 1022109 w 2955586"/>
              <a:gd name="connsiteY12" fmla="*/ 3283832 h 3304115"/>
              <a:gd name="connsiteX13" fmla="*/ 1028848 w 2955586"/>
              <a:gd name="connsiteY13" fmla="*/ 3304115 h 3304115"/>
              <a:gd name="connsiteX14" fmla="*/ 1028581 w 2955586"/>
              <a:gd name="connsiteY14" fmla="*/ 3304074 h 3304115"/>
              <a:gd name="connsiteX15" fmla="*/ 374649 w 2955586"/>
              <a:gd name="connsiteY15" fmla="*/ 3028899 h 3304115"/>
              <a:gd name="connsiteX16" fmla="*/ 266600 w 2955586"/>
              <a:gd name="connsiteY16" fmla="*/ 2948101 h 3304115"/>
              <a:gd name="connsiteX17" fmla="*/ 461420 w 2955586"/>
              <a:gd name="connsiteY17" fmla="*/ 2120578 h 3304115"/>
              <a:gd name="connsiteX18" fmla="*/ 10577 w 2955586"/>
              <a:gd name="connsiteY18" fmla="*/ 2261614 h 3304115"/>
              <a:gd name="connsiteX19" fmla="*/ 277731 w 2955586"/>
              <a:gd name="connsiteY19" fmla="*/ 1645637 h 3304115"/>
              <a:gd name="connsiteX20" fmla="*/ 577943 w 2955586"/>
              <a:gd name="connsiteY20" fmla="*/ 1475273 h 3304115"/>
              <a:gd name="connsiteX21" fmla="*/ 728834 w 2955586"/>
              <a:gd name="connsiteY21" fmla="*/ 770316 h 3304115"/>
              <a:gd name="connsiteX22" fmla="*/ 0 w 2955586"/>
              <a:gd name="connsiteY22" fmla="*/ 1200388 h 3304115"/>
              <a:gd name="connsiteX23" fmla="*/ 381226 w 2955586"/>
              <a:gd name="connsiteY23" fmla="*/ 247776 h 3304115"/>
              <a:gd name="connsiteX24" fmla="*/ 1294723 w 2955586"/>
              <a:gd name="connsiteY24" fmla="*/ 121915 h 3304115"/>
              <a:gd name="connsiteX25" fmla="*/ 1803671 w 2955586"/>
              <a:gd name="connsiteY25" fmla="*/ 125222 h 3304115"/>
              <a:gd name="connsiteX26" fmla="*/ 2462087 w 2955586"/>
              <a:gd name="connsiteY26" fmla="*/ 71294 h 3304115"/>
              <a:gd name="connsiteX0" fmla="*/ 2462087 w 2958021"/>
              <a:gd name="connsiteY0" fmla="*/ 71294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5777 w 2958021"/>
              <a:gd name="connsiteY10" fmla="*/ 3229095 h 3304115"/>
              <a:gd name="connsiteX11" fmla="*/ 1022109 w 2958021"/>
              <a:gd name="connsiteY11" fmla="*/ 3283832 h 3304115"/>
              <a:gd name="connsiteX12" fmla="*/ 1028848 w 2958021"/>
              <a:gd name="connsiteY12" fmla="*/ 3304115 h 3304115"/>
              <a:gd name="connsiteX13" fmla="*/ 1028581 w 2958021"/>
              <a:gd name="connsiteY13" fmla="*/ 3304074 h 3304115"/>
              <a:gd name="connsiteX14" fmla="*/ 374649 w 2958021"/>
              <a:gd name="connsiteY14" fmla="*/ 3028899 h 3304115"/>
              <a:gd name="connsiteX15" fmla="*/ 266600 w 2958021"/>
              <a:gd name="connsiteY15" fmla="*/ 2948101 h 3304115"/>
              <a:gd name="connsiteX16" fmla="*/ 461420 w 2958021"/>
              <a:gd name="connsiteY16" fmla="*/ 2120578 h 3304115"/>
              <a:gd name="connsiteX17" fmla="*/ 10577 w 2958021"/>
              <a:gd name="connsiteY17" fmla="*/ 2261614 h 3304115"/>
              <a:gd name="connsiteX18" fmla="*/ 277731 w 2958021"/>
              <a:gd name="connsiteY18" fmla="*/ 1645637 h 3304115"/>
              <a:gd name="connsiteX19" fmla="*/ 577943 w 2958021"/>
              <a:gd name="connsiteY19" fmla="*/ 1475273 h 3304115"/>
              <a:gd name="connsiteX20" fmla="*/ 728834 w 2958021"/>
              <a:gd name="connsiteY20" fmla="*/ 770316 h 3304115"/>
              <a:gd name="connsiteX21" fmla="*/ 0 w 2958021"/>
              <a:gd name="connsiteY21" fmla="*/ 1200388 h 3304115"/>
              <a:gd name="connsiteX22" fmla="*/ 381226 w 2958021"/>
              <a:gd name="connsiteY22" fmla="*/ 247776 h 3304115"/>
              <a:gd name="connsiteX23" fmla="*/ 1294723 w 2958021"/>
              <a:gd name="connsiteY23" fmla="*/ 121915 h 3304115"/>
              <a:gd name="connsiteX24" fmla="*/ 1803671 w 2958021"/>
              <a:gd name="connsiteY24" fmla="*/ 125222 h 3304115"/>
              <a:gd name="connsiteX25" fmla="*/ 2462087 w 2958021"/>
              <a:gd name="connsiteY25" fmla="*/ 71294 h 3304115"/>
              <a:gd name="connsiteX0" fmla="*/ 2462087 w 2958021"/>
              <a:gd name="connsiteY0" fmla="*/ 71294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5777 w 2958021"/>
              <a:gd name="connsiteY10" fmla="*/ 3229095 h 3304115"/>
              <a:gd name="connsiteX11" fmla="*/ 1022109 w 2958021"/>
              <a:gd name="connsiteY11" fmla="*/ 3283832 h 3304115"/>
              <a:gd name="connsiteX12" fmla="*/ 1028848 w 2958021"/>
              <a:gd name="connsiteY12" fmla="*/ 3304115 h 3304115"/>
              <a:gd name="connsiteX13" fmla="*/ 1028581 w 2958021"/>
              <a:gd name="connsiteY13" fmla="*/ 3304074 h 3304115"/>
              <a:gd name="connsiteX14" fmla="*/ 374649 w 2958021"/>
              <a:gd name="connsiteY14" fmla="*/ 3028899 h 3304115"/>
              <a:gd name="connsiteX15" fmla="*/ 266600 w 2958021"/>
              <a:gd name="connsiteY15" fmla="*/ 2948101 h 3304115"/>
              <a:gd name="connsiteX16" fmla="*/ 461420 w 2958021"/>
              <a:gd name="connsiteY16" fmla="*/ 2120578 h 3304115"/>
              <a:gd name="connsiteX17" fmla="*/ 10577 w 2958021"/>
              <a:gd name="connsiteY17" fmla="*/ 2261614 h 3304115"/>
              <a:gd name="connsiteX18" fmla="*/ 277731 w 2958021"/>
              <a:gd name="connsiteY18" fmla="*/ 1645637 h 3304115"/>
              <a:gd name="connsiteX19" fmla="*/ 577943 w 2958021"/>
              <a:gd name="connsiteY19" fmla="*/ 1475273 h 3304115"/>
              <a:gd name="connsiteX20" fmla="*/ 728834 w 2958021"/>
              <a:gd name="connsiteY20" fmla="*/ 770316 h 3304115"/>
              <a:gd name="connsiteX21" fmla="*/ 0 w 2958021"/>
              <a:gd name="connsiteY21" fmla="*/ 1200388 h 3304115"/>
              <a:gd name="connsiteX22" fmla="*/ 381226 w 2958021"/>
              <a:gd name="connsiteY22" fmla="*/ 247776 h 3304115"/>
              <a:gd name="connsiteX23" fmla="*/ 1294723 w 2958021"/>
              <a:gd name="connsiteY23" fmla="*/ 121915 h 3304115"/>
              <a:gd name="connsiteX24" fmla="*/ 1803671 w 2958021"/>
              <a:gd name="connsiteY24" fmla="*/ 125222 h 3304115"/>
              <a:gd name="connsiteX25" fmla="*/ 2462087 w 2958021"/>
              <a:gd name="connsiteY25" fmla="*/ 71294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5777 w 2958021"/>
              <a:gd name="connsiteY10" fmla="*/ 3229095 h 3304115"/>
              <a:gd name="connsiteX11" fmla="*/ 1022109 w 2958021"/>
              <a:gd name="connsiteY11" fmla="*/ 3283832 h 3304115"/>
              <a:gd name="connsiteX12" fmla="*/ 1028848 w 2958021"/>
              <a:gd name="connsiteY12" fmla="*/ 3304115 h 3304115"/>
              <a:gd name="connsiteX13" fmla="*/ 1028581 w 2958021"/>
              <a:gd name="connsiteY13" fmla="*/ 3304074 h 3304115"/>
              <a:gd name="connsiteX14" fmla="*/ 374649 w 2958021"/>
              <a:gd name="connsiteY14" fmla="*/ 3028899 h 3304115"/>
              <a:gd name="connsiteX15" fmla="*/ 266600 w 2958021"/>
              <a:gd name="connsiteY15" fmla="*/ 2948101 h 3304115"/>
              <a:gd name="connsiteX16" fmla="*/ 461420 w 2958021"/>
              <a:gd name="connsiteY16" fmla="*/ 2120578 h 3304115"/>
              <a:gd name="connsiteX17" fmla="*/ 10577 w 2958021"/>
              <a:gd name="connsiteY17" fmla="*/ 2261614 h 3304115"/>
              <a:gd name="connsiteX18" fmla="*/ 277731 w 2958021"/>
              <a:gd name="connsiteY18" fmla="*/ 1645637 h 3304115"/>
              <a:gd name="connsiteX19" fmla="*/ 577943 w 2958021"/>
              <a:gd name="connsiteY19" fmla="*/ 1475273 h 3304115"/>
              <a:gd name="connsiteX20" fmla="*/ 728834 w 2958021"/>
              <a:gd name="connsiteY20" fmla="*/ 770316 h 3304115"/>
              <a:gd name="connsiteX21" fmla="*/ 0 w 2958021"/>
              <a:gd name="connsiteY21" fmla="*/ 1200388 h 3304115"/>
              <a:gd name="connsiteX22" fmla="*/ 381226 w 2958021"/>
              <a:gd name="connsiteY22" fmla="*/ 247776 h 3304115"/>
              <a:gd name="connsiteX23" fmla="*/ 1294723 w 2958021"/>
              <a:gd name="connsiteY23" fmla="*/ 121915 h 3304115"/>
              <a:gd name="connsiteX24" fmla="*/ 1803671 w 2958021"/>
              <a:gd name="connsiteY24" fmla="*/ 125222 h 3304115"/>
              <a:gd name="connsiteX25" fmla="*/ 2462087 w 2958021"/>
              <a:gd name="connsiteY25" fmla="*/ 84357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2109 w 2958021"/>
              <a:gd name="connsiteY10" fmla="*/ 3283832 h 3304115"/>
              <a:gd name="connsiteX11" fmla="*/ 1028848 w 2958021"/>
              <a:gd name="connsiteY11" fmla="*/ 3304115 h 3304115"/>
              <a:gd name="connsiteX12" fmla="*/ 1028581 w 2958021"/>
              <a:gd name="connsiteY12" fmla="*/ 3304074 h 3304115"/>
              <a:gd name="connsiteX13" fmla="*/ 374649 w 2958021"/>
              <a:gd name="connsiteY13" fmla="*/ 3028899 h 3304115"/>
              <a:gd name="connsiteX14" fmla="*/ 266600 w 2958021"/>
              <a:gd name="connsiteY14" fmla="*/ 2948101 h 3304115"/>
              <a:gd name="connsiteX15" fmla="*/ 461420 w 2958021"/>
              <a:gd name="connsiteY15" fmla="*/ 2120578 h 3304115"/>
              <a:gd name="connsiteX16" fmla="*/ 10577 w 2958021"/>
              <a:gd name="connsiteY16" fmla="*/ 2261614 h 3304115"/>
              <a:gd name="connsiteX17" fmla="*/ 277731 w 2958021"/>
              <a:gd name="connsiteY17" fmla="*/ 1645637 h 3304115"/>
              <a:gd name="connsiteX18" fmla="*/ 577943 w 2958021"/>
              <a:gd name="connsiteY18" fmla="*/ 1475273 h 3304115"/>
              <a:gd name="connsiteX19" fmla="*/ 728834 w 2958021"/>
              <a:gd name="connsiteY19" fmla="*/ 770316 h 3304115"/>
              <a:gd name="connsiteX20" fmla="*/ 0 w 2958021"/>
              <a:gd name="connsiteY20" fmla="*/ 1200388 h 3304115"/>
              <a:gd name="connsiteX21" fmla="*/ 381226 w 2958021"/>
              <a:gd name="connsiteY21" fmla="*/ 247776 h 3304115"/>
              <a:gd name="connsiteX22" fmla="*/ 1294723 w 2958021"/>
              <a:gd name="connsiteY22" fmla="*/ 121915 h 3304115"/>
              <a:gd name="connsiteX23" fmla="*/ 1803671 w 2958021"/>
              <a:gd name="connsiteY23" fmla="*/ 125222 h 3304115"/>
              <a:gd name="connsiteX24" fmla="*/ 2462087 w 2958021"/>
              <a:gd name="connsiteY24" fmla="*/ 84357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8848 w 2958021"/>
              <a:gd name="connsiteY10" fmla="*/ 3304115 h 3304115"/>
              <a:gd name="connsiteX11" fmla="*/ 1028581 w 2958021"/>
              <a:gd name="connsiteY11" fmla="*/ 3304074 h 3304115"/>
              <a:gd name="connsiteX12" fmla="*/ 374649 w 2958021"/>
              <a:gd name="connsiteY12" fmla="*/ 3028899 h 3304115"/>
              <a:gd name="connsiteX13" fmla="*/ 266600 w 2958021"/>
              <a:gd name="connsiteY13" fmla="*/ 2948101 h 3304115"/>
              <a:gd name="connsiteX14" fmla="*/ 461420 w 2958021"/>
              <a:gd name="connsiteY14" fmla="*/ 2120578 h 3304115"/>
              <a:gd name="connsiteX15" fmla="*/ 10577 w 2958021"/>
              <a:gd name="connsiteY15" fmla="*/ 2261614 h 3304115"/>
              <a:gd name="connsiteX16" fmla="*/ 277731 w 2958021"/>
              <a:gd name="connsiteY16" fmla="*/ 1645637 h 3304115"/>
              <a:gd name="connsiteX17" fmla="*/ 577943 w 2958021"/>
              <a:gd name="connsiteY17" fmla="*/ 1475273 h 3304115"/>
              <a:gd name="connsiteX18" fmla="*/ 728834 w 2958021"/>
              <a:gd name="connsiteY18" fmla="*/ 770316 h 3304115"/>
              <a:gd name="connsiteX19" fmla="*/ 0 w 2958021"/>
              <a:gd name="connsiteY19" fmla="*/ 1200388 h 3304115"/>
              <a:gd name="connsiteX20" fmla="*/ 381226 w 2958021"/>
              <a:gd name="connsiteY20" fmla="*/ 247776 h 3304115"/>
              <a:gd name="connsiteX21" fmla="*/ 1294723 w 2958021"/>
              <a:gd name="connsiteY21" fmla="*/ 121915 h 3304115"/>
              <a:gd name="connsiteX22" fmla="*/ 1803671 w 2958021"/>
              <a:gd name="connsiteY22" fmla="*/ 125222 h 3304115"/>
              <a:gd name="connsiteX23" fmla="*/ 2462087 w 2958021"/>
              <a:gd name="connsiteY23" fmla="*/ 84357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8848 w 2958021"/>
              <a:gd name="connsiteY10" fmla="*/ 3304115 h 3304115"/>
              <a:gd name="connsiteX11" fmla="*/ 374649 w 2958021"/>
              <a:gd name="connsiteY11" fmla="*/ 3028899 h 3304115"/>
              <a:gd name="connsiteX12" fmla="*/ 266600 w 2958021"/>
              <a:gd name="connsiteY12" fmla="*/ 2948101 h 3304115"/>
              <a:gd name="connsiteX13" fmla="*/ 461420 w 2958021"/>
              <a:gd name="connsiteY13" fmla="*/ 2120578 h 3304115"/>
              <a:gd name="connsiteX14" fmla="*/ 10577 w 2958021"/>
              <a:gd name="connsiteY14" fmla="*/ 2261614 h 3304115"/>
              <a:gd name="connsiteX15" fmla="*/ 277731 w 2958021"/>
              <a:gd name="connsiteY15" fmla="*/ 1645637 h 3304115"/>
              <a:gd name="connsiteX16" fmla="*/ 577943 w 2958021"/>
              <a:gd name="connsiteY16" fmla="*/ 1475273 h 3304115"/>
              <a:gd name="connsiteX17" fmla="*/ 728834 w 2958021"/>
              <a:gd name="connsiteY17" fmla="*/ 770316 h 3304115"/>
              <a:gd name="connsiteX18" fmla="*/ 0 w 2958021"/>
              <a:gd name="connsiteY18" fmla="*/ 1200388 h 3304115"/>
              <a:gd name="connsiteX19" fmla="*/ 381226 w 2958021"/>
              <a:gd name="connsiteY19" fmla="*/ 247776 h 3304115"/>
              <a:gd name="connsiteX20" fmla="*/ 1294723 w 2958021"/>
              <a:gd name="connsiteY20" fmla="*/ 121915 h 3304115"/>
              <a:gd name="connsiteX21" fmla="*/ 1803671 w 2958021"/>
              <a:gd name="connsiteY21" fmla="*/ 125222 h 3304115"/>
              <a:gd name="connsiteX22" fmla="*/ 2462087 w 2958021"/>
              <a:gd name="connsiteY22" fmla="*/ 84357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8848 w 2958021"/>
              <a:gd name="connsiteY10" fmla="*/ 3304115 h 3304115"/>
              <a:gd name="connsiteX11" fmla="*/ 374649 w 2958021"/>
              <a:gd name="connsiteY11" fmla="*/ 3028899 h 3304115"/>
              <a:gd name="connsiteX12" fmla="*/ 266600 w 2958021"/>
              <a:gd name="connsiteY12" fmla="*/ 2948101 h 3304115"/>
              <a:gd name="connsiteX13" fmla="*/ 461420 w 2958021"/>
              <a:gd name="connsiteY13" fmla="*/ 2120578 h 3304115"/>
              <a:gd name="connsiteX14" fmla="*/ 10577 w 2958021"/>
              <a:gd name="connsiteY14" fmla="*/ 2261614 h 3304115"/>
              <a:gd name="connsiteX15" fmla="*/ 277731 w 2958021"/>
              <a:gd name="connsiteY15" fmla="*/ 1645637 h 3304115"/>
              <a:gd name="connsiteX16" fmla="*/ 577943 w 2958021"/>
              <a:gd name="connsiteY16" fmla="*/ 1475273 h 3304115"/>
              <a:gd name="connsiteX17" fmla="*/ 728834 w 2958021"/>
              <a:gd name="connsiteY17" fmla="*/ 770316 h 3304115"/>
              <a:gd name="connsiteX18" fmla="*/ 0 w 2958021"/>
              <a:gd name="connsiteY18" fmla="*/ 1200388 h 3304115"/>
              <a:gd name="connsiteX19" fmla="*/ 381226 w 2958021"/>
              <a:gd name="connsiteY19" fmla="*/ 247776 h 3304115"/>
              <a:gd name="connsiteX20" fmla="*/ 1294723 w 2958021"/>
              <a:gd name="connsiteY20" fmla="*/ 121915 h 3304115"/>
              <a:gd name="connsiteX21" fmla="*/ 1803671 w 2958021"/>
              <a:gd name="connsiteY21" fmla="*/ 125222 h 3304115"/>
              <a:gd name="connsiteX22" fmla="*/ 2462087 w 2958021"/>
              <a:gd name="connsiteY22" fmla="*/ 84357 h 3304115"/>
              <a:gd name="connsiteX0" fmla="*/ 2462087 w 2958021"/>
              <a:gd name="connsiteY0" fmla="*/ 84357 h 3341434"/>
              <a:gd name="connsiteX1" fmla="*/ 2955586 w 2958021"/>
              <a:gd name="connsiteY1" fmla="*/ 0 h 3341434"/>
              <a:gd name="connsiteX2" fmla="*/ 2629066 w 2958021"/>
              <a:gd name="connsiteY2" fmla="*/ 607520 h 3341434"/>
              <a:gd name="connsiteX3" fmla="*/ 2131388 w 2958021"/>
              <a:gd name="connsiteY3" fmla="*/ 744892 h 3341434"/>
              <a:gd name="connsiteX4" fmla="*/ 1511469 w 2958021"/>
              <a:gd name="connsiteY4" fmla="*/ 752132 h 3341434"/>
              <a:gd name="connsiteX5" fmla="*/ 1370830 w 2958021"/>
              <a:gd name="connsiteY5" fmla="*/ 1470314 h 3341434"/>
              <a:gd name="connsiteX6" fmla="*/ 2441648 w 2958021"/>
              <a:gd name="connsiteY6" fmla="*/ 1279266 h 3341434"/>
              <a:gd name="connsiteX7" fmla="*/ 2136623 w 2958021"/>
              <a:gd name="connsiteY7" fmla="*/ 1938788 h 3341434"/>
              <a:gd name="connsiteX8" fmla="*/ 1484634 w 2958021"/>
              <a:gd name="connsiteY8" fmla="*/ 2090512 h 3341434"/>
              <a:gd name="connsiteX9" fmla="*/ 1254781 w 2958021"/>
              <a:gd name="connsiteY9" fmla="*/ 2088032 h 3341434"/>
              <a:gd name="connsiteX10" fmla="*/ 1028848 w 2958021"/>
              <a:gd name="connsiteY10" fmla="*/ 3304115 h 3341434"/>
              <a:gd name="connsiteX11" fmla="*/ 266600 w 2958021"/>
              <a:gd name="connsiteY11" fmla="*/ 2948101 h 3341434"/>
              <a:gd name="connsiteX12" fmla="*/ 461420 w 2958021"/>
              <a:gd name="connsiteY12" fmla="*/ 2120578 h 3341434"/>
              <a:gd name="connsiteX13" fmla="*/ 10577 w 2958021"/>
              <a:gd name="connsiteY13" fmla="*/ 2261614 h 3341434"/>
              <a:gd name="connsiteX14" fmla="*/ 277731 w 2958021"/>
              <a:gd name="connsiteY14" fmla="*/ 1645637 h 3341434"/>
              <a:gd name="connsiteX15" fmla="*/ 577943 w 2958021"/>
              <a:gd name="connsiteY15" fmla="*/ 1475273 h 3341434"/>
              <a:gd name="connsiteX16" fmla="*/ 728834 w 2958021"/>
              <a:gd name="connsiteY16" fmla="*/ 770316 h 3341434"/>
              <a:gd name="connsiteX17" fmla="*/ 0 w 2958021"/>
              <a:gd name="connsiteY17" fmla="*/ 1200388 h 3341434"/>
              <a:gd name="connsiteX18" fmla="*/ 381226 w 2958021"/>
              <a:gd name="connsiteY18" fmla="*/ 247776 h 3341434"/>
              <a:gd name="connsiteX19" fmla="*/ 1294723 w 2958021"/>
              <a:gd name="connsiteY19" fmla="*/ 121915 h 3341434"/>
              <a:gd name="connsiteX20" fmla="*/ 1803671 w 2958021"/>
              <a:gd name="connsiteY20" fmla="*/ 125222 h 3341434"/>
              <a:gd name="connsiteX21" fmla="*/ 2462087 w 2958021"/>
              <a:gd name="connsiteY21" fmla="*/ 84357 h 3341434"/>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8848 w 2958021"/>
              <a:gd name="connsiteY10" fmla="*/ 3304115 h 3304115"/>
              <a:gd name="connsiteX11" fmla="*/ 266600 w 2958021"/>
              <a:gd name="connsiteY11" fmla="*/ 2948101 h 3304115"/>
              <a:gd name="connsiteX12" fmla="*/ 461420 w 2958021"/>
              <a:gd name="connsiteY12" fmla="*/ 2120578 h 3304115"/>
              <a:gd name="connsiteX13" fmla="*/ 10577 w 2958021"/>
              <a:gd name="connsiteY13" fmla="*/ 2261614 h 3304115"/>
              <a:gd name="connsiteX14" fmla="*/ 277731 w 2958021"/>
              <a:gd name="connsiteY14" fmla="*/ 1645637 h 3304115"/>
              <a:gd name="connsiteX15" fmla="*/ 577943 w 2958021"/>
              <a:gd name="connsiteY15" fmla="*/ 1475273 h 3304115"/>
              <a:gd name="connsiteX16" fmla="*/ 728834 w 2958021"/>
              <a:gd name="connsiteY16" fmla="*/ 770316 h 3304115"/>
              <a:gd name="connsiteX17" fmla="*/ 0 w 2958021"/>
              <a:gd name="connsiteY17" fmla="*/ 1200388 h 3304115"/>
              <a:gd name="connsiteX18" fmla="*/ 381226 w 2958021"/>
              <a:gd name="connsiteY18" fmla="*/ 247776 h 3304115"/>
              <a:gd name="connsiteX19" fmla="*/ 1294723 w 2958021"/>
              <a:gd name="connsiteY19" fmla="*/ 121915 h 3304115"/>
              <a:gd name="connsiteX20" fmla="*/ 1803671 w 2958021"/>
              <a:gd name="connsiteY20" fmla="*/ 125222 h 3304115"/>
              <a:gd name="connsiteX21" fmla="*/ 2462087 w 2958021"/>
              <a:gd name="connsiteY21" fmla="*/ 84357 h 3304115"/>
              <a:gd name="connsiteX0" fmla="*/ 2462087 w 2958021"/>
              <a:gd name="connsiteY0" fmla="*/ 84357 h 3294590"/>
              <a:gd name="connsiteX1" fmla="*/ 2955586 w 2958021"/>
              <a:gd name="connsiteY1" fmla="*/ 0 h 3294590"/>
              <a:gd name="connsiteX2" fmla="*/ 2629066 w 2958021"/>
              <a:gd name="connsiteY2" fmla="*/ 607520 h 3294590"/>
              <a:gd name="connsiteX3" fmla="*/ 2131388 w 2958021"/>
              <a:gd name="connsiteY3" fmla="*/ 744892 h 3294590"/>
              <a:gd name="connsiteX4" fmla="*/ 1511469 w 2958021"/>
              <a:gd name="connsiteY4" fmla="*/ 752132 h 3294590"/>
              <a:gd name="connsiteX5" fmla="*/ 1370830 w 2958021"/>
              <a:gd name="connsiteY5" fmla="*/ 1470314 h 3294590"/>
              <a:gd name="connsiteX6" fmla="*/ 2441648 w 2958021"/>
              <a:gd name="connsiteY6" fmla="*/ 1279266 h 3294590"/>
              <a:gd name="connsiteX7" fmla="*/ 2136623 w 2958021"/>
              <a:gd name="connsiteY7" fmla="*/ 1938788 h 3294590"/>
              <a:gd name="connsiteX8" fmla="*/ 1484634 w 2958021"/>
              <a:gd name="connsiteY8" fmla="*/ 2090512 h 3294590"/>
              <a:gd name="connsiteX9" fmla="*/ 1254781 w 2958021"/>
              <a:gd name="connsiteY9" fmla="*/ 2088032 h 3294590"/>
              <a:gd name="connsiteX10" fmla="*/ 1124098 w 2958021"/>
              <a:gd name="connsiteY10" fmla="*/ 3294590 h 3294590"/>
              <a:gd name="connsiteX11" fmla="*/ 266600 w 2958021"/>
              <a:gd name="connsiteY11" fmla="*/ 2948101 h 3294590"/>
              <a:gd name="connsiteX12" fmla="*/ 461420 w 2958021"/>
              <a:gd name="connsiteY12" fmla="*/ 2120578 h 3294590"/>
              <a:gd name="connsiteX13" fmla="*/ 10577 w 2958021"/>
              <a:gd name="connsiteY13" fmla="*/ 2261614 h 3294590"/>
              <a:gd name="connsiteX14" fmla="*/ 277731 w 2958021"/>
              <a:gd name="connsiteY14" fmla="*/ 1645637 h 3294590"/>
              <a:gd name="connsiteX15" fmla="*/ 577943 w 2958021"/>
              <a:gd name="connsiteY15" fmla="*/ 1475273 h 3294590"/>
              <a:gd name="connsiteX16" fmla="*/ 728834 w 2958021"/>
              <a:gd name="connsiteY16" fmla="*/ 770316 h 3294590"/>
              <a:gd name="connsiteX17" fmla="*/ 0 w 2958021"/>
              <a:gd name="connsiteY17" fmla="*/ 1200388 h 3294590"/>
              <a:gd name="connsiteX18" fmla="*/ 381226 w 2958021"/>
              <a:gd name="connsiteY18" fmla="*/ 247776 h 3294590"/>
              <a:gd name="connsiteX19" fmla="*/ 1294723 w 2958021"/>
              <a:gd name="connsiteY19" fmla="*/ 121915 h 3294590"/>
              <a:gd name="connsiteX20" fmla="*/ 1803671 w 2958021"/>
              <a:gd name="connsiteY20" fmla="*/ 125222 h 3294590"/>
              <a:gd name="connsiteX21" fmla="*/ 2462087 w 2958021"/>
              <a:gd name="connsiteY21" fmla="*/ 84357 h 3294590"/>
              <a:gd name="connsiteX0" fmla="*/ 2462087 w 2958021"/>
              <a:gd name="connsiteY0" fmla="*/ 84357 h 3294590"/>
              <a:gd name="connsiteX1" fmla="*/ 2955586 w 2958021"/>
              <a:gd name="connsiteY1" fmla="*/ 0 h 3294590"/>
              <a:gd name="connsiteX2" fmla="*/ 2629066 w 2958021"/>
              <a:gd name="connsiteY2" fmla="*/ 607520 h 3294590"/>
              <a:gd name="connsiteX3" fmla="*/ 2131388 w 2958021"/>
              <a:gd name="connsiteY3" fmla="*/ 744892 h 3294590"/>
              <a:gd name="connsiteX4" fmla="*/ 1511469 w 2958021"/>
              <a:gd name="connsiteY4" fmla="*/ 752132 h 3294590"/>
              <a:gd name="connsiteX5" fmla="*/ 1370830 w 2958021"/>
              <a:gd name="connsiteY5" fmla="*/ 1470314 h 3294590"/>
              <a:gd name="connsiteX6" fmla="*/ 2441648 w 2958021"/>
              <a:gd name="connsiteY6" fmla="*/ 1279266 h 3294590"/>
              <a:gd name="connsiteX7" fmla="*/ 2136623 w 2958021"/>
              <a:gd name="connsiteY7" fmla="*/ 1938788 h 3294590"/>
              <a:gd name="connsiteX8" fmla="*/ 1484634 w 2958021"/>
              <a:gd name="connsiteY8" fmla="*/ 2090512 h 3294590"/>
              <a:gd name="connsiteX9" fmla="*/ 1254781 w 2958021"/>
              <a:gd name="connsiteY9" fmla="*/ 2088032 h 3294590"/>
              <a:gd name="connsiteX10" fmla="*/ 1124098 w 2958021"/>
              <a:gd name="connsiteY10" fmla="*/ 3294590 h 3294590"/>
              <a:gd name="connsiteX11" fmla="*/ 266600 w 2958021"/>
              <a:gd name="connsiteY11" fmla="*/ 2948101 h 3294590"/>
              <a:gd name="connsiteX12" fmla="*/ 461420 w 2958021"/>
              <a:gd name="connsiteY12" fmla="*/ 2120578 h 3294590"/>
              <a:gd name="connsiteX13" fmla="*/ 10577 w 2958021"/>
              <a:gd name="connsiteY13" fmla="*/ 2261614 h 3294590"/>
              <a:gd name="connsiteX14" fmla="*/ 277731 w 2958021"/>
              <a:gd name="connsiteY14" fmla="*/ 1645637 h 3294590"/>
              <a:gd name="connsiteX15" fmla="*/ 577943 w 2958021"/>
              <a:gd name="connsiteY15" fmla="*/ 1475273 h 3294590"/>
              <a:gd name="connsiteX16" fmla="*/ 728834 w 2958021"/>
              <a:gd name="connsiteY16" fmla="*/ 770316 h 3294590"/>
              <a:gd name="connsiteX17" fmla="*/ 0 w 2958021"/>
              <a:gd name="connsiteY17" fmla="*/ 1200388 h 3294590"/>
              <a:gd name="connsiteX18" fmla="*/ 381226 w 2958021"/>
              <a:gd name="connsiteY18" fmla="*/ 247776 h 3294590"/>
              <a:gd name="connsiteX19" fmla="*/ 1294723 w 2958021"/>
              <a:gd name="connsiteY19" fmla="*/ 121915 h 3294590"/>
              <a:gd name="connsiteX20" fmla="*/ 1803671 w 2958021"/>
              <a:gd name="connsiteY20" fmla="*/ 125222 h 3294590"/>
              <a:gd name="connsiteX21" fmla="*/ 2462087 w 2958021"/>
              <a:gd name="connsiteY21" fmla="*/ 84357 h 3294590"/>
              <a:gd name="connsiteX0" fmla="*/ 2462087 w 2958021"/>
              <a:gd name="connsiteY0" fmla="*/ 84357 h 3275540"/>
              <a:gd name="connsiteX1" fmla="*/ 2955586 w 2958021"/>
              <a:gd name="connsiteY1" fmla="*/ 0 h 3275540"/>
              <a:gd name="connsiteX2" fmla="*/ 2629066 w 2958021"/>
              <a:gd name="connsiteY2" fmla="*/ 607520 h 3275540"/>
              <a:gd name="connsiteX3" fmla="*/ 2131388 w 2958021"/>
              <a:gd name="connsiteY3" fmla="*/ 744892 h 3275540"/>
              <a:gd name="connsiteX4" fmla="*/ 1511469 w 2958021"/>
              <a:gd name="connsiteY4" fmla="*/ 752132 h 3275540"/>
              <a:gd name="connsiteX5" fmla="*/ 1370830 w 2958021"/>
              <a:gd name="connsiteY5" fmla="*/ 1470314 h 3275540"/>
              <a:gd name="connsiteX6" fmla="*/ 2441648 w 2958021"/>
              <a:gd name="connsiteY6" fmla="*/ 1279266 h 3275540"/>
              <a:gd name="connsiteX7" fmla="*/ 2136623 w 2958021"/>
              <a:gd name="connsiteY7" fmla="*/ 1938788 h 3275540"/>
              <a:gd name="connsiteX8" fmla="*/ 1484634 w 2958021"/>
              <a:gd name="connsiteY8" fmla="*/ 2090512 h 3275540"/>
              <a:gd name="connsiteX9" fmla="*/ 1254781 w 2958021"/>
              <a:gd name="connsiteY9" fmla="*/ 2088032 h 3275540"/>
              <a:gd name="connsiteX10" fmla="*/ 1092348 w 2958021"/>
              <a:gd name="connsiteY10" fmla="*/ 3275540 h 3275540"/>
              <a:gd name="connsiteX11" fmla="*/ 266600 w 2958021"/>
              <a:gd name="connsiteY11" fmla="*/ 2948101 h 3275540"/>
              <a:gd name="connsiteX12" fmla="*/ 461420 w 2958021"/>
              <a:gd name="connsiteY12" fmla="*/ 2120578 h 3275540"/>
              <a:gd name="connsiteX13" fmla="*/ 10577 w 2958021"/>
              <a:gd name="connsiteY13" fmla="*/ 2261614 h 3275540"/>
              <a:gd name="connsiteX14" fmla="*/ 277731 w 2958021"/>
              <a:gd name="connsiteY14" fmla="*/ 1645637 h 3275540"/>
              <a:gd name="connsiteX15" fmla="*/ 577943 w 2958021"/>
              <a:gd name="connsiteY15" fmla="*/ 1475273 h 3275540"/>
              <a:gd name="connsiteX16" fmla="*/ 728834 w 2958021"/>
              <a:gd name="connsiteY16" fmla="*/ 770316 h 3275540"/>
              <a:gd name="connsiteX17" fmla="*/ 0 w 2958021"/>
              <a:gd name="connsiteY17" fmla="*/ 1200388 h 3275540"/>
              <a:gd name="connsiteX18" fmla="*/ 381226 w 2958021"/>
              <a:gd name="connsiteY18" fmla="*/ 247776 h 3275540"/>
              <a:gd name="connsiteX19" fmla="*/ 1294723 w 2958021"/>
              <a:gd name="connsiteY19" fmla="*/ 121915 h 3275540"/>
              <a:gd name="connsiteX20" fmla="*/ 1803671 w 2958021"/>
              <a:gd name="connsiteY20" fmla="*/ 125222 h 3275540"/>
              <a:gd name="connsiteX21" fmla="*/ 2462087 w 2958021"/>
              <a:gd name="connsiteY21" fmla="*/ 84357 h 3275540"/>
              <a:gd name="connsiteX0" fmla="*/ 2462087 w 2958021"/>
              <a:gd name="connsiteY0" fmla="*/ 84357 h 3275540"/>
              <a:gd name="connsiteX1" fmla="*/ 2955586 w 2958021"/>
              <a:gd name="connsiteY1" fmla="*/ 0 h 3275540"/>
              <a:gd name="connsiteX2" fmla="*/ 2629066 w 2958021"/>
              <a:gd name="connsiteY2" fmla="*/ 607520 h 3275540"/>
              <a:gd name="connsiteX3" fmla="*/ 2131388 w 2958021"/>
              <a:gd name="connsiteY3" fmla="*/ 744892 h 3275540"/>
              <a:gd name="connsiteX4" fmla="*/ 1511469 w 2958021"/>
              <a:gd name="connsiteY4" fmla="*/ 752132 h 3275540"/>
              <a:gd name="connsiteX5" fmla="*/ 1370830 w 2958021"/>
              <a:gd name="connsiteY5" fmla="*/ 1470314 h 3275540"/>
              <a:gd name="connsiteX6" fmla="*/ 2441648 w 2958021"/>
              <a:gd name="connsiteY6" fmla="*/ 1279266 h 3275540"/>
              <a:gd name="connsiteX7" fmla="*/ 2136623 w 2958021"/>
              <a:gd name="connsiteY7" fmla="*/ 1938788 h 3275540"/>
              <a:gd name="connsiteX8" fmla="*/ 1484634 w 2958021"/>
              <a:gd name="connsiteY8" fmla="*/ 2090512 h 3275540"/>
              <a:gd name="connsiteX9" fmla="*/ 1254781 w 2958021"/>
              <a:gd name="connsiteY9" fmla="*/ 2088032 h 3275540"/>
              <a:gd name="connsiteX10" fmla="*/ 1092348 w 2958021"/>
              <a:gd name="connsiteY10" fmla="*/ 3275540 h 3275540"/>
              <a:gd name="connsiteX11" fmla="*/ 266600 w 2958021"/>
              <a:gd name="connsiteY11" fmla="*/ 2948101 h 3275540"/>
              <a:gd name="connsiteX12" fmla="*/ 461420 w 2958021"/>
              <a:gd name="connsiteY12" fmla="*/ 2120578 h 3275540"/>
              <a:gd name="connsiteX13" fmla="*/ 10577 w 2958021"/>
              <a:gd name="connsiteY13" fmla="*/ 2261614 h 3275540"/>
              <a:gd name="connsiteX14" fmla="*/ 277731 w 2958021"/>
              <a:gd name="connsiteY14" fmla="*/ 1645637 h 3275540"/>
              <a:gd name="connsiteX15" fmla="*/ 577943 w 2958021"/>
              <a:gd name="connsiteY15" fmla="*/ 1475273 h 3275540"/>
              <a:gd name="connsiteX16" fmla="*/ 728834 w 2958021"/>
              <a:gd name="connsiteY16" fmla="*/ 770316 h 3275540"/>
              <a:gd name="connsiteX17" fmla="*/ 0 w 2958021"/>
              <a:gd name="connsiteY17" fmla="*/ 1200388 h 3275540"/>
              <a:gd name="connsiteX18" fmla="*/ 381226 w 2958021"/>
              <a:gd name="connsiteY18" fmla="*/ 247776 h 3275540"/>
              <a:gd name="connsiteX19" fmla="*/ 1294723 w 2958021"/>
              <a:gd name="connsiteY19" fmla="*/ 121915 h 3275540"/>
              <a:gd name="connsiteX20" fmla="*/ 1803671 w 2958021"/>
              <a:gd name="connsiteY20" fmla="*/ 125222 h 3275540"/>
              <a:gd name="connsiteX21" fmla="*/ 2462087 w 2958021"/>
              <a:gd name="connsiteY21" fmla="*/ 84357 h 3275540"/>
              <a:gd name="connsiteX0" fmla="*/ 2462087 w 2958021"/>
              <a:gd name="connsiteY0" fmla="*/ 84357 h 3275540"/>
              <a:gd name="connsiteX1" fmla="*/ 2955586 w 2958021"/>
              <a:gd name="connsiteY1" fmla="*/ 0 h 3275540"/>
              <a:gd name="connsiteX2" fmla="*/ 2629066 w 2958021"/>
              <a:gd name="connsiteY2" fmla="*/ 607520 h 3275540"/>
              <a:gd name="connsiteX3" fmla="*/ 2131388 w 2958021"/>
              <a:gd name="connsiteY3" fmla="*/ 744892 h 3275540"/>
              <a:gd name="connsiteX4" fmla="*/ 1511469 w 2958021"/>
              <a:gd name="connsiteY4" fmla="*/ 752132 h 3275540"/>
              <a:gd name="connsiteX5" fmla="*/ 1370830 w 2958021"/>
              <a:gd name="connsiteY5" fmla="*/ 1470314 h 3275540"/>
              <a:gd name="connsiteX6" fmla="*/ 2441648 w 2958021"/>
              <a:gd name="connsiteY6" fmla="*/ 1279266 h 3275540"/>
              <a:gd name="connsiteX7" fmla="*/ 2136623 w 2958021"/>
              <a:gd name="connsiteY7" fmla="*/ 1938788 h 3275540"/>
              <a:gd name="connsiteX8" fmla="*/ 1484634 w 2958021"/>
              <a:gd name="connsiteY8" fmla="*/ 2090512 h 3275540"/>
              <a:gd name="connsiteX9" fmla="*/ 1254781 w 2958021"/>
              <a:gd name="connsiteY9" fmla="*/ 2088032 h 3275540"/>
              <a:gd name="connsiteX10" fmla="*/ 1092348 w 2958021"/>
              <a:gd name="connsiteY10" fmla="*/ 3275540 h 3275540"/>
              <a:gd name="connsiteX11" fmla="*/ 266600 w 2958021"/>
              <a:gd name="connsiteY11" fmla="*/ 2948101 h 3275540"/>
              <a:gd name="connsiteX12" fmla="*/ 461420 w 2958021"/>
              <a:gd name="connsiteY12" fmla="*/ 2120578 h 3275540"/>
              <a:gd name="connsiteX13" fmla="*/ 10577 w 2958021"/>
              <a:gd name="connsiteY13" fmla="*/ 2261614 h 3275540"/>
              <a:gd name="connsiteX14" fmla="*/ 277731 w 2958021"/>
              <a:gd name="connsiteY14" fmla="*/ 1645637 h 3275540"/>
              <a:gd name="connsiteX15" fmla="*/ 577943 w 2958021"/>
              <a:gd name="connsiteY15" fmla="*/ 1475273 h 3275540"/>
              <a:gd name="connsiteX16" fmla="*/ 728834 w 2958021"/>
              <a:gd name="connsiteY16" fmla="*/ 770316 h 3275540"/>
              <a:gd name="connsiteX17" fmla="*/ 0 w 2958021"/>
              <a:gd name="connsiteY17" fmla="*/ 1200388 h 3275540"/>
              <a:gd name="connsiteX18" fmla="*/ 381226 w 2958021"/>
              <a:gd name="connsiteY18" fmla="*/ 247776 h 3275540"/>
              <a:gd name="connsiteX19" fmla="*/ 1294723 w 2958021"/>
              <a:gd name="connsiteY19" fmla="*/ 121915 h 3275540"/>
              <a:gd name="connsiteX20" fmla="*/ 1803671 w 2958021"/>
              <a:gd name="connsiteY20" fmla="*/ 125222 h 3275540"/>
              <a:gd name="connsiteX21" fmla="*/ 2462087 w 2958021"/>
              <a:gd name="connsiteY21" fmla="*/ 84357 h 3275540"/>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66600 w 2813542"/>
              <a:gd name="connsiteY11" fmla="*/ 2928506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66600 w 2813542"/>
              <a:gd name="connsiteY11" fmla="*/ 2928506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40245 w 2813542"/>
              <a:gd name="connsiteY11" fmla="*/ 2935095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53423 w 2813542"/>
              <a:gd name="connsiteY11" fmla="*/ 2938390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43539 w 2813542"/>
              <a:gd name="connsiteY11" fmla="*/ 2954862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06529"/>
              <a:gd name="connsiteX1" fmla="*/ 2808629 w 2813542"/>
              <a:gd name="connsiteY1" fmla="*/ 0 h 3206529"/>
              <a:gd name="connsiteX2" fmla="*/ 2629066 w 2813542"/>
              <a:gd name="connsiteY2" fmla="*/ 587925 h 3206529"/>
              <a:gd name="connsiteX3" fmla="*/ 2131388 w 2813542"/>
              <a:gd name="connsiteY3" fmla="*/ 725297 h 3206529"/>
              <a:gd name="connsiteX4" fmla="*/ 1511469 w 2813542"/>
              <a:gd name="connsiteY4" fmla="*/ 732537 h 3206529"/>
              <a:gd name="connsiteX5" fmla="*/ 1370830 w 2813542"/>
              <a:gd name="connsiteY5" fmla="*/ 1450719 h 3206529"/>
              <a:gd name="connsiteX6" fmla="*/ 2441648 w 2813542"/>
              <a:gd name="connsiteY6" fmla="*/ 1259671 h 3206529"/>
              <a:gd name="connsiteX7" fmla="*/ 2136623 w 2813542"/>
              <a:gd name="connsiteY7" fmla="*/ 1919193 h 3206529"/>
              <a:gd name="connsiteX8" fmla="*/ 1484634 w 2813542"/>
              <a:gd name="connsiteY8" fmla="*/ 2070917 h 3206529"/>
              <a:gd name="connsiteX9" fmla="*/ 1254781 w 2813542"/>
              <a:gd name="connsiteY9" fmla="*/ 2068437 h 3206529"/>
              <a:gd name="connsiteX10" fmla="*/ 1095643 w 2813542"/>
              <a:gd name="connsiteY10" fmla="*/ 3206529 h 3206529"/>
              <a:gd name="connsiteX11" fmla="*/ 243539 w 2813542"/>
              <a:gd name="connsiteY11" fmla="*/ 2954862 h 3206529"/>
              <a:gd name="connsiteX12" fmla="*/ 461420 w 2813542"/>
              <a:gd name="connsiteY12" fmla="*/ 2100983 h 3206529"/>
              <a:gd name="connsiteX13" fmla="*/ 10577 w 2813542"/>
              <a:gd name="connsiteY13" fmla="*/ 2242019 h 3206529"/>
              <a:gd name="connsiteX14" fmla="*/ 277731 w 2813542"/>
              <a:gd name="connsiteY14" fmla="*/ 1626042 h 3206529"/>
              <a:gd name="connsiteX15" fmla="*/ 577943 w 2813542"/>
              <a:gd name="connsiteY15" fmla="*/ 1455678 h 3206529"/>
              <a:gd name="connsiteX16" fmla="*/ 728834 w 2813542"/>
              <a:gd name="connsiteY16" fmla="*/ 750721 h 3206529"/>
              <a:gd name="connsiteX17" fmla="*/ 0 w 2813542"/>
              <a:gd name="connsiteY17" fmla="*/ 1180793 h 3206529"/>
              <a:gd name="connsiteX18" fmla="*/ 381226 w 2813542"/>
              <a:gd name="connsiteY18" fmla="*/ 228181 h 3206529"/>
              <a:gd name="connsiteX19" fmla="*/ 1294723 w 2813542"/>
              <a:gd name="connsiteY19" fmla="*/ 102320 h 3206529"/>
              <a:gd name="connsiteX20" fmla="*/ 1803671 w 2813542"/>
              <a:gd name="connsiteY20" fmla="*/ 105627 h 3206529"/>
              <a:gd name="connsiteX21" fmla="*/ 2462087 w 2813542"/>
              <a:gd name="connsiteY21" fmla="*/ 64762 h 3206529"/>
              <a:gd name="connsiteX0" fmla="*/ 2462087 w 2813542"/>
              <a:gd name="connsiteY0" fmla="*/ 64762 h 3206529"/>
              <a:gd name="connsiteX1" fmla="*/ 2808629 w 2813542"/>
              <a:gd name="connsiteY1" fmla="*/ 0 h 3206529"/>
              <a:gd name="connsiteX2" fmla="*/ 2629066 w 2813542"/>
              <a:gd name="connsiteY2" fmla="*/ 587925 h 3206529"/>
              <a:gd name="connsiteX3" fmla="*/ 2131388 w 2813542"/>
              <a:gd name="connsiteY3" fmla="*/ 725297 h 3206529"/>
              <a:gd name="connsiteX4" fmla="*/ 1511469 w 2813542"/>
              <a:gd name="connsiteY4" fmla="*/ 732537 h 3206529"/>
              <a:gd name="connsiteX5" fmla="*/ 1370830 w 2813542"/>
              <a:gd name="connsiteY5" fmla="*/ 1450719 h 3206529"/>
              <a:gd name="connsiteX6" fmla="*/ 2441648 w 2813542"/>
              <a:gd name="connsiteY6" fmla="*/ 1259671 h 3206529"/>
              <a:gd name="connsiteX7" fmla="*/ 2136623 w 2813542"/>
              <a:gd name="connsiteY7" fmla="*/ 1919193 h 3206529"/>
              <a:gd name="connsiteX8" fmla="*/ 1484634 w 2813542"/>
              <a:gd name="connsiteY8" fmla="*/ 2070917 h 3206529"/>
              <a:gd name="connsiteX9" fmla="*/ 1254781 w 2813542"/>
              <a:gd name="connsiteY9" fmla="*/ 2068437 h 3206529"/>
              <a:gd name="connsiteX10" fmla="*/ 1095643 w 2813542"/>
              <a:gd name="connsiteY10" fmla="*/ 3206529 h 3206529"/>
              <a:gd name="connsiteX11" fmla="*/ 243539 w 2813542"/>
              <a:gd name="connsiteY11" fmla="*/ 2954862 h 3206529"/>
              <a:gd name="connsiteX12" fmla="*/ 461420 w 2813542"/>
              <a:gd name="connsiteY12" fmla="*/ 2100983 h 3206529"/>
              <a:gd name="connsiteX13" fmla="*/ 10577 w 2813542"/>
              <a:gd name="connsiteY13" fmla="*/ 2242019 h 3206529"/>
              <a:gd name="connsiteX14" fmla="*/ 277731 w 2813542"/>
              <a:gd name="connsiteY14" fmla="*/ 1626042 h 3206529"/>
              <a:gd name="connsiteX15" fmla="*/ 577943 w 2813542"/>
              <a:gd name="connsiteY15" fmla="*/ 1455678 h 3206529"/>
              <a:gd name="connsiteX16" fmla="*/ 728834 w 2813542"/>
              <a:gd name="connsiteY16" fmla="*/ 750721 h 3206529"/>
              <a:gd name="connsiteX17" fmla="*/ 0 w 2813542"/>
              <a:gd name="connsiteY17" fmla="*/ 1180793 h 3206529"/>
              <a:gd name="connsiteX18" fmla="*/ 381226 w 2813542"/>
              <a:gd name="connsiteY18" fmla="*/ 228181 h 3206529"/>
              <a:gd name="connsiteX19" fmla="*/ 1294723 w 2813542"/>
              <a:gd name="connsiteY19" fmla="*/ 102320 h 3206529"/>
              <a:gd name="connsiteX20" fmla="*/ 1803671 w 2813542"/>
              <a:gd name="connsiteY20" fmla="*/ 105627 h 3206529"/>
              <a:gd name="connsiteX21" fmla="*/ 2462087 w 2813542"/>
              <a:gd name="connsiteY21" fmla="*/ 64762 h 3206529"/>
              <a:gd name="connsiteX0" fmla="*/ 2462087 w 2813542"/>
              <a:gd name="connsiteY0" fmla="*/ 64762 h 3206529"/>
              <a:gd name="connsiteX1" fmla="*/ 2808629 w 2813542"/>
              <a:gd name="connsiteY1" fmla="*/ 0 h 3206529"/>
              <a:gd name="connsiteX2" fmla="*/ 2629066 w 2813542"/>
              <a:gd name="connsiteY2" fmla="*/ 587925 h 3206529"/>
              <a:gd name="connsiteX3" fmla="*/ 2131388 w 2813542"/>
              <a:gd name="connsiteY3" fmla="*/ 725297 h 3206529"/>
              <a:gd name="connsiteX4" fmla="*/ 1511469 w 2813542"/>
              <a:gd name="connsiteY4" fmla="*/ 732537 h 3206529"/>
              <a:gd name="connsiteX5" fmla="*/ 1370830 w 2813542"/>
              <a:gd name="connsiteY5" fmla="*/ 1450719 h 3206529"/>
              <a:gd name="connsiteX6" fmla="*/ 2441648 w 2813542"/>
              <a:gd name="connsiteY6" fmla="*/ 1259671 h 3206529"/>
              <a:gd name="connsiteX7" fmla="*/ 2136623 w 2813542"/>
              <a:gd name="connsiteY7" fmla="*/ 1919193 h 3206529"/>
              <a:gd name="connsiteX8" fmla="*/ 1484634 w 2813542"/>
              <a:gd name="connsiteY8" fmla="*/ 2070917 h 3206529"/>
              <a:gd name="connsiteX9" fmla="*/ 1254781 w 2813542"/>
              <a:gd name="connsiteY9" fmla="*/ 2068437 h 3206529"/>
              <a:gd name="connsiteX10" fmla="*/ 1095643 w 2813542"/>
              <a:gd name="connsiteY10" fmla="*/ 3206529 h 3206529"/>
              <a:gd name="connsiteX11" fmla="*/ 243539 w 2813542"/>
              <a:gd name="connsiteY11" fmla="*/ 2954862 h 3206529"/>
              <a:gd name="connsiteX12" fmla="*/ 461420 w 2813542"/>
              <a:gd name="connsiteY12" fmla="*/ 2100983 h 3206529"/>
              <a:gd name="connsiteX13" fmla="*/ 10577 w 2813542"/>
              <a:gd name="connsiteY13" fmla="*/ 2242019 h 3206529"/>
              <a:gd name="connsiteX14" fmla="*/ 277731 w 2813542"/>
              <a:gd name="connsiteY14" fmla="*/ 1626042 h 3206529"/>
              <a:gd name="connsiteX15" fmla="*/ 577943 w 2813542"/>
              <a:gd name="connsiteY15" fmla="*/ 1455678 h 3206529"/>
              <a:gd name="connsiteX16" fmla="*/ 728834 w 2813542"/>
              <a:gd name="connsiteY16" fmla="*/ 750721 h 3206529"/>
              <a:gd name="connsiteX17" fmla="*/ 0 w 2813542"/>
              <a:gd name="connsiteY17" fmla="*/ 1180793 h 3206529"/>
              <a:gd name="connsiteX18" fmla="*/ 381226 w 2813542"/>
              <a:gd name="connsiteY18" fmla="*/ 228181 h 3206529"/>
              <a:gd name="connsiteX19" fmla="*/ 1294723 w 2813542"/>
              <a:gd name="connsiteY19" fmla="*/ 102320 h 3206529"/>
              <a:gd name="connsiteX20" fmla="*/ 1803671 w 2813542"/>
              <a:gd name="connsiteY20" fmla="*/ 105627 h 3206529"/>
              <a:gd name="connsiteX21" fmla="*/ 2462087 w 2813542"/>
              <a:gd name="connsiteY21" fmla="*/ 64762 h 3206529"/>
              <a:gd name="connsiteX0" fmla="*/ 2462087 w 2813542"/>
              <a:gd name="connsiteY0" fmla="*/ 64762 h 3206529"/>
              <a:gd name="connsiteX1" fmla="*/ 2808629 w 2813542"/>
              <a:gd name="connsiteY1" fmla="*/ 0 h 3206529"/>
              <a:gd name="connsiteX2" fmla="*/ 2629066 w 2813542"/>
              <a:gd name="connsiteY2" fmla="*/ 587925 h 3206529"/>
              <a:gd name="connsiteX3" fmla="*/ 2131388 w 2813542"/>
              <a:gd name="connsiteY3" fmla="*/ 725297 h 3206529"/>
              <a:gd name="connsiteX4" fmla="*/ 1511469 w 2813542"/>
              <a:gd name="connsiteY4" fmla="*/ 732537 h 3206529"/>
              <a:gd name="connsiteX5" fmla="*/ 1370830 w 2813542"/>
              <a:gd name="connsiteY5" fmla="*/ 1450719 h 3206529"/>
              <a:gd name="connsiteX6" fmla="*/ 2441648 w 2813542"/>
              <a:gd name="connsiteY6" fmla="*/ 1259671 h 3206529"/>
              <a:gd name="connsiteX7" fmla="*/ 2136623 w 2813542"/>
              <a:gd name="connsiteY7" fmla="*/ 1919193 h 3206529"/>
              <a:gd name="connsiteX8" fmla="*/ 1484634 w 2813542"/>
              <a:gd name="connsiteY8" fmla="*/ 2070917 h 3206529"/>
              <a:gd name="connsiteX9" fmla="*/ 1254781 w 2813542"/>
              <a:gd name="connsiteY9" fmla="*/ 2068437 h 3206529"/>
              <a:gd name="connsiteX10" fmla="*/ 1095643 w 2813542"/>
              <a:gd name="connsiteY10" fmla="*/ 3206529 h 3206529"/>
              <a:gd name="connsiteX11" fmla="*/ 243539 w 2813542"/>
              <a:gd name="connsiteY11" fmla="*/ 2954862 h 3206529"/>
              <a:gd name="connsiteX12" fmla="*/ 461420 w 2813542"/>
              <a:gd name="connsiteY12" fmla="*/ 2100983 h 3206529"/>
              <a:gd name="connsiteX13" fmla="*/ 10577 w 2813542"/>
              <a:gd name="connsiteY13" fmla="*/ 2242019 h 3206529"/>
              <a:gd name="connsiteX14" fmla="*/ 277731 w 2813542"/>
              <a:gd name="connsiteY14" fmla="*/ 1626042 h 3206529"/>
              <a:gd name="connsiteX15" fmla="*/ 577943 w 2813542"/>
              <a:gd name="connsiteY15" fmla="*/ 1455678 h 3206529"/>
              <a:gd name="connsiteX16" fmla="*/ 728834 w 2813542"/>
              <a:gd name="connsiteY16" fmla="*/ 750721 h 3206529"/>
              <a:gd name="connsiteX17" fmla="*/ 0 w 2813542"/>
              <a:gd name="connsiteY17" fmla="*/ 1180793 h 3206529"/>
              <a:gd name="connsiteX18" fmla="*/ 381226 w 2813542"/>
              <a:gd name="connsiteY18" fmla="*/ 228181 h 3206529"/>
              <a:gd name="connsiteX19" fmla="*/ 1294723 w 2813542"/>
              <a:gd name="connsiteY19" fmla="*/ 102320 h 3206529"/>
              <a:gd name="connsiteX20" fmla="*/ 1803671 w 2813542"/>
              <a:gd name="connsiteY20" fmla="*/ 105627 h 3206529"/>
              <a:gd name="connsiteX21" fmla="*/ 2462087 w 2813542"/>
              <a:gd name="connsiteY21" fmla="*/ 64762 h 3206529"/>
              <a:gd name="connsiteX0" fmla="*/ 2462087 w 2815273"/>
              <a:gd name="connsiteY0" fmla="*/ 64762 h 3206529"/>
              <a:gd name="connsiteX1" fmla="*/ 2808629 w 2815273"/>
              <a:gd name="connsiteY1" fmla="*/ 0 h 3206529"/>
              <a:gd name="connsiteX2" fmla="*/ 2629066 w 2815273"/>
              <a:gd name="connsiteY2" fmla="*/ 587925 h 3206529"/>
              <a:gd name="connsiteX3" fmla="*/ 2131388 w 2815273"/>
              <a:gd name="connsiteY3" fmla="*/ 725297 h 3206529"/>
              <a:gd name="connsiteX4" fmla="*/ 1511469 w 2815273"/>
              <a:gd name="connsiteY4" fmla="*/ 732537 h 3206529"/>
              <a:gd name="connsiteX5" fmla="*/ 1370830 w 2815273"/>
              <a:gd name="connsiteY5" fmla="*/ 1450719 h 3206529"/>
              <a:gd name="connsiteX6" fmla="*/ 2441648 w 2815273"/>
              <a:gd name="connsiteY6" fmla="*/ 1259671 h 3206529"/>
              <a:gd name="connsiteX7" fmla="*/ 2136623 w 2815273"/>
              <a:gd name="connsiteY7" fmla="*/ 1919193 h 3206529"/>
              <a:gd name="connsiteX8" fmla="*/ 1484634 w 2815273"/>
              <a:gd name="connsiteY8" fmla="*/ 2070917 h 3206529"/>
              <a:gd name="connsiteX9" fmla="*/ 1254781 w 2815273"/>
              <a:gd name="connsiteY9" fmla="*/ 2068437 h 3206529"/>
              <a:gd name="connsiteX10" fmla="*/ 1095643 w 2815273"/>
              <a:gd name="connsiteY10" fmla="*/ 3206529 h 3206529"/>
              <a:gd name="connsiteX11" fmla="*/ 243539 w 2815273"/>
              <a:gd name="connsiteY11" fmla="*/ 2954862 h 3206529"/>
              <a:gd name="connsiteX12" fmla="*/ 461420 w 2815273"/>
              <a:gd name="connsiteY12" fmla="*/ 2100983 h 3206529"/>
              <a:gd name="connsiteX13" fmla="*/ 10577 w 2815273"/>
              <a:gd name="connsiteY13" fmla="*/ 2242019 h 3206529"/>
              <a:gd name="connsiteX14" fmla="*/ 277731 w 2815273"/>
              <a:gd name="connsiteY14" fmla="*/ 1626042 h 3206529"/>
              <a:gd name="connsiteX15" fmla="*/ 577943 w 2815273"/>
              <a:gd name="connsiteY15" fmla="*/ 1455678 h 3206529"/>
              <a:gd name="connsiteX16" fmla="*/ 728834 w 2815273"/>
              <a:gd name="connsiteY16" fmla="*/ 750721 h 3206529"/>
              <a:gd name="connsiteX17" fmla="*/ 0 w 2815273"/>
              <a:gd name="connsiteY17" fmla="*/ 1180793 h 3206529"/>
              <a:gd name="connsiteX18" fmla="*/ 381226 w 2815273"/>
              <a:gd name="connsiteY18" fmla="*/ 228181 h 3206529"/>
              <a:gd name="connsiteX19" fmla="*/ 1294723 w 2815273"/>
              <a:gd name="connsiteY19" fmla="*/ 102320 h 3206529"/>
              <a:gd name="connsiteX20" fmla="*/ 1803671 w 2815273"/>
              <a:gd name="connsiteY20" fmla="*/ 105627 h 3206529"/>
              <a:gd name="connsiteX21" fmla="*/ 2462087 w 2815273"/>
              <a:gd name="connsiteY21" fmla="*/ 64762 h 3206529"/>
              <a:gd name="connsiteX0" fmla="*/ 2462087 w 2822594"/>
              <a:gd name="connsiteY0" fmla="*/ 64762 h 3206529"/>
              <a:gd name="connsiteX1" fmla="*/ 2808629 w 2822594"/>
              <a:gd name="connsiteY1" fmla="*/ 0 h 3206529"/>
              <a:gd name="connsiteX2" fmla="*/ 2629066 w 2822594"/>
              <a:gd name="connsiteY2" fmla="*/ 587925 h 3206529"/>
              <a:gd name="connsiteX3" fmla="*/ 2131388 w 2822594"/>
              <a:gd name="connsiteY3" fmla="*/ 725297 h 3206529"/>
              <a:gd name="connsiteX4" fmla="*/ 1511469 w 2822594"/>
              <a:gd name="connsiteY4" fmla="*/ 732537 h 3206529"/>
              <a:gd name="connsiteX5" fmla="*/ 1370830 w 2822594"/>
              <a:gd name="connsiteY5" fmla="*/ 1450719 h 3206529"/>
              <a:gd name="connsiteX6" fmla="*/ 2441648 w 2822594"/>
              <a:gd name="connsiteY6" fmla="*/ 1259671 h 3206529"/>
              <a:gd name="connsiteX7" fmla="*/ 2136623 w 2822594"/>
              <a:gd name="connsiteY7" fmla="*/ 1919193 h 3206529"/>
              <a:gd name="connsiteX8" fmla="*/ 1484634 w 2822594"/>
              <a:gd name="connsiteY8" fmla="*/ 2070917 h 3206529"/>
              <a:gd name="connsiteX9" fmla="*/ 1254781 w 2822594"/>
              <a:gd name="connsiteY9" fmla="*/ 2068437 h 3206529"/>
              <a:gd name="connsiteX10" fmla="*/ 1095643 w 2822594"/>
              <a:gd name="connsiteY10" fmla="*/ 3206529 h 3206529"/>
              <a:gd name="connsiteX11" fmla="*/ 243539 w 2822594"/>
              <a:gd name="connsiteY11" fmla="*/ 2954862 h 3206529"/>
              <a:gd name="connsiteX12" fmla="*/ 461420 w 2822594"/>
              <a:gd name="connsiteY12" fmla="*/ 2100983 h 3206529"/>
              <a:gd name="connsiteX13" fmla="*/ 10577 w 2822594"/>
              <a:gd name="connsiteY13" fmla="*/ 2242019 h 3206529"/>
              <a:gd name="connsiteX14" fmla="*/ 277731 w 2822594"/>
              <a:gd name="connsiteY14" fmla="*/ 1626042 h 3206529"/>
              <a:gd name="connsiteX15" fmla="*/ 577943 w 2822594"/>
              <a:gd name="connsiteY15" fmla="*/ 1455678 h 3206529"/>
              <a:gd name="connsiteX16" fmla="*/ 728834 w 2822594"/>
              <a:gd name="connsiteY16" fmla="*/ 750721 h 3206529"/>
              <a:gd name="connsiteX17" fmla="*/ 0 w 2822594"/>
              <a:gd name="connsiteY17" fmla="*/ 1180793 h 3206529"/>
              <a:gd name="connsiteX18" fmla="*/ 381226 w 2822594"/>
              <a:gd name="connsiteY18" fmla="*/ 228181 h 3206529"/>
              <a:gd name="connsiteX19" fmla="*/ 1294723 w 2822594"/>
              <a:gd name="connsiteY19" fmla="*/ 102320 h 3206529"/>
              <a:gd name="connsiteX20" fmla="*/ 1803671 w 2822594"/>
              <a:gd name="connsiteY20" fmla="*/ 105627 h 3206529"/>
              <a:gd name="connsiteX21" fmla="*/ 2462087 w 2822594"/>
              <a:gd name="connsiteY21" fmla="*/ 64762 h 3206529"/>
              <a:gd name="connsiteX0" fmla="*/ 2462087 w 2822594"/>
              <a:gd name="connsiteY0" fmla="*/ 54878 h 3206529"/>
              <a:gd name="connsiteX1" fmla="*/ 2808629 w 2822594"/>
              <a:gd name="connsiteY1" fmla="*/ 0 h 3206529"/>
              <a:gd name="connsiteX2" fmla="*/ 2629066 w 2822594"/>
              <a:gd name="connsiteY2" fmla="*/ 587925 h 3206529"/>
              <a:gd name="connsiteX3" fmla="*/ 2131388 w 2822594"/>
              <a:gd name="connsiteY3" fmla="*/ 725297 h 3206529"/>
              <a:gd name="connsiteX4" fmla="*/ 1511469 w 2822594"/>
              <a:gd name="connsiteY4" fmla="*/ 732537 h 3206529"/>
              <a:gd name="connsiteX5" fmla="*/ 1370830 w 2822594"/>
              <a:gd name="connsiteY5" fmla="*/ 1450719 h 3206529"/>
              <a:gd name="connsiteX6" fmla="*/ 2441648 w 2822594"/>
              <a:gd name="connsiteY6" fmla="*/ 1259671 h 3206529"/>
              <a:gd name="connsiteX7" fmla="*/ 2136623 w 2822594"/>
              <a:gd name="connsiteY7" fmla="*/ 1919193 h 3206529"/>
              <a:gd name="connsiteX8" fmla="*/ 1484634 w 2822594"/>
              <a:gd name="connsiteY8" fmla="*/ 2070917 h 3206529"/>
              <a:gd name="connsiteX9" fmla="*/ 1254781 w 2822594"/>
              <a:gd name="connsiteY9" fmla="*/ 2068437 h 3206529"/>
              <a:gd name="connsiteX10" fmla="*/ 1095643 w 2822594"/>
              <a:gd name="connsiteY10" fmla="*/ 3206529 h 3206529"/>
              <a:gd name="connsiteX11" fmla="*/ 243539 w 2822594"/>
              <a:gd name="connsiteY11" fmla="*/ 2954862 h 3206529"/>
              <a:gd name="connsiteX12" fmla="*/ 461420 w 2822594"/>
              <a:gd name="connsiteY12" fmla="*/ 2100983 h 3206529"/>
              <a:gd name="connsiteX13" fmla="*/ 10577 w 2822594"/>
              <a:gd name="connsiteY13" fmla="*/ 2242019 h 3206529"/>
              <a:gd name="connsiteX14" fmla="*/ 277731 w 2822594"/>
              <a:gd name="connsiteY14" fmla="*/ 1626042 h 3206529"/>
              <a:gd name="connsiteX15" fmla="*/ 577943 w 2822594"/>
              <a:gd name="connsiteY15" fmla="*/ 1455678 h 3206529"/>
              <a:gd name="connsiteX16" fmla="*/ 728834 w 2822594"/>
              <a:gd name="connsiteY16" fmla="*/ 750721 h 3206529"/>
              <a:gd name="connsiteX17" fmla="*/ 0 w 2822594"/>
              <a:gd name="connsiteY17" fmla="*/ 1180793 h 3206529"/>
              <a:gd name="connsiteX18" fmla="*/ 381226 w 2822594"/>
              <a:gd name="connsiteY18" fmla="*/ 228181 h 3206529"/>
              <a:gd name="connsiteX19" fmla="*/ 1294723 w 2822594"/>
              <a:gd name="connsiteY19" fmla="*/ 102320 h 3206529"/>
              <a:gd name="connsiteX20" fmla="*/ 1803671 w 2822594"/>
              <a:gd name="connsiteY20" fmla="*/ 105627 h 3206529"/>
              <a:gd name="connsiteX21" fmla="*/ 2462087 w 2822594"/>
              <a:gd name="connsiteY21" fmla="*/ 54878 h 3206529"/>
              <a:gd name="connsiteX0" fmla="*/ 2462087 w 2819920"/>
              <a:gd name="connsiteY0" fmla="*/ 84527 h 3236178"/>
              <a:gd name="connsiteX1" fmla="*/ 2815218 w 2819920"/>
              <a:gd name="connsiteY1" fmla="*/ 0 h 3236178"/>
              <a:gd name="connsiteX2" fmla="*/ 2629066 w 2819920"/>
              <a:gd name="connsiteY2" fmla="*/ 617574 h 3236178"/>
              <a:gd name="connsiteX3" fmla="*/ 2131388 w 2819920"/>
              <a:gd name="connsiteY3" fmla="*/ 754946 h 3236178"/>
              <a:gd name="connsiteX4" fmla="*/ 1511469 w 2819920"/>
              <a:gd name="connsiteY4" fmla="*/ 762186 h 3236178"/>
              <a:gd name="connsiteX5" fmla="*/ 1370830 w 2819920"/>
              <a:gd name="connsiteY5" fmla="*/ 1480368 h 3236178"/>
              <a:gd name="connsiteX6" fmla="*/ 2441648 w 2819920"/>
              <a:gd name="connsiteY6" fmla="*/ 1289320 h 3236178"/>
              <a:gd name="connsiteX7" fmla="*/ 2136623 w 2819920"/>
              <a:gd name="connsiteY7" fmla="*/ 1948842 h 3236178"/>
              <a:gd name="connsiteX8" fmla="*/ 1484634 w 2819920"/>
              <a:gd name="connsiteY8" fmla="*/ 2100566 h 3236178"/>
              <a:gd name="connsiteX9" fmla="*/ 1254781 w 2819920"/>
              <a:gd name="connsiteY9" fmla="*/ 2098086 h 3236178"/>
              <a:gd name="connsiteX10" fmla="*/ 1095643 w 2819920"/>
              <a:gd name="connsiteY10" fmla="*/ 3236178 h 3236178"/>
              <a:gd name="connsiteX11" fmla="*/ 243539 w 2819920"/>
              <a:gd name="connsiteY11" fmla="*/ 2984511 h 3236178"/>
              <a:gd name="connsiteX12" fmla="*/ 461420 w 2819920"/>
              <a:gd name="connsiteY12" fmla="*/ 2130632 h 3236178"/>
              <a:gd name="connsiteX13" fmla="*/ 10577 w 2819920"/>
              <a:gd name="connsiteY13" fmla="*/ 2271668 h 3236178"/>
              <a:gd name="connsiteX14" fmla="*/ 277731 w 2819920"/>
              <a:gd name="connsiteY14" fmla="*/ 1655691 h 3236178"/>
              <a:gd name="connsiteX15" fmla="*/ 577943 w 2819920"/>
              <a:gd name="connsiteY15" fmla="*/ 1485327 h 3236178"/>
              <a:gd name="connsiteX16" fmla="*/ 728834 w 2819920"/>
              <a:gd name="connsiteY16" fmla="*/ 780370 h 3236178"/>
              <a:gd name="connsiteX17" fmla="*/ 0 w 2819920"/>
              <a:gd name="connsiteY17" fmla="*/ 1210442 h 3236178"/>
              <a:gd name="connsiteX18" fmla="*/ 381226 w 2819920"/>
              <a:gd name="connsiteY18" fmla="*/ 257830 h 3236178"/>
              <a:gd name="connsiteX19" fmla="*/ 1294723 w 2819920"/>
              <a:gd name="connsiteY19" fmla="*/ 131969 h 3236178"/>
              <a:gd name="connsiteX20" fmla="*/ 1803671 w 2819920"/>
              <a:gd name="connsiteY20" fmla="*/ 135276 h 3236178"/>
              <a:gd name="connsiteX21" fmla="*/ 2462087 w 2819920"/>
              <a:gd name="connsiteY21" fmla="*/ 84527 h 3236178"/>
              <a:gd name="connsiteX0" fmla="*/ 2462087 w 2821415"/>
              <a:gd name="connsiteY0" fmla="*/ 84527 h 3236178"/>
              <a:gd name="connsiteX1" fmla="*/ 2815218 w 2821415"/>
              <a:gd name="connsiteY1" fmla="*/ 0 h 3236178"/>
              <a:gd name="connsiteX2" fmla="*/ 2629066 w 2821415"/>
              <a:gd name="connsiteY2" fmla="*/ 617574 h 3236178"/>
              <a:gd name="connsiteX3" fmla="*/ 2131388 w 2821415"/>
              <a:gd name="connsiteY3" fmla="*/ 754946 h 3236178"/>
              <a:gd name="connsiteX4" fmla="*/ 1511469 w 2821415"/>
              <a:gd name="connsiteY4" fmla="*/ 762186 h 3236178"/>
              <a:gd name="connsiteX5" fmla="*/ 1370830 w 2821415"/>
              <a:gd name="connsiteY5" fmla="*/ 1480368 h 3236178"/>
              <a:gd name="connsiteX6" fmla="*/ 2441648 w 2821415"/>
              <a:gd name="connsiteY6" fmla="*/ 1289320 h 3236178"/>
              <a:gd name="connsiteX7" fmla="*/ 2136623 w 2821415"/>
              <a:gd name="connsiteY7" fmla="*/ 1948842 h 3236178"/>
              <a:gd name="connsiteX8" fmla="*/ 1484634 w 2821415"/>
              <a:gd name="connsiteY8" fmla="*/ 2100566 h 3236178"/>
              <a:gd name="connsiteX9" fmla="*/ 1254781 w 2821415"/>
              <a:gd name="connsiteY9" fmla="*/ 2098086 h 3236178"/>
              <a:gd name="connsiteX10" fmla="*/ 1095643 w 2821415"/>
              <a:gd name="connsiteY10" fmla="*/ 3236178 h 3236178"/>
              <a:gd name="connsiteX11" fmla="*/ 243539 w 2821415"/>
              <a:gd name="connsiteY11" fmla="*/ 2984511 h 3236178"/>
              <a:gd name="connsiteX12" fmla="*/ 461420 w 2821415"/>
              <a:gd name="connsiteY12" fmla="*/ 2130632 h 3236178"/>
              <a:gd name="connsiteX13" fmla="*/ 10577 w 2821415"/>
              <a:gd name="connsiteY13" fmla="*/ 2271668 h 3236178"/>
              <a:gd name="connsiteX14" fmla="*/ 277731 w 2821415"/>
              <a:gd name="connsiteY14" fmla="*/ 1655691 h 3236178"/>
              <a:gd name="connsiteX15" fmla="*/ 577943 w 2821415"/>
              <a:gd name="connsiteY15" fmla="*/ 1485327 h 3236178"/>
              <a:gd name="connsiteX16" fmla="*/ 728834 w 2821415"/>
              <a:gd name="connsiteY16" fmla="*/ 780370 h 3236178"/>
              <a:gd name="connsiteX17" fmla="*/ 0 w 2821415"/>
              <a:gd name="connsiteY17" fmla="*/ 1210442 h 3236178"/>
              <a:gd name="connsiteX18" fmla="*/ 381226 w 2821415"/>
              <a:gd name="connsiteY18" fmla="*/ 257830 h 3236178"/>
              <a:gd name="connsiteX19" fmla="*/ 1294723 w 2821415"/>
              <a:gd name="connsiteY19" fmla="*/ 131969 h 3236178"/>
              <a:gd name="connsiteX20" fmla="*/ 1803671 w 2821415"/>
              <a:gd name="connsiteY20" fmla="*/ 135276 h 3236178"/>
              <a:gd name="connsiteX21" fmla="*/ 2462087 w 2821415"/>
              <a:gd name="connsiteY21" fmla="*/ 84527 h 3236178"/>
              <a:gd name="connsiteX0" fmla="*/ 2462087 w 2919686"/>
              <a:gd name="connsiteY0" fmla="*/ 33699 h 3185350"/>
              <a:gd name="connsiteX1" fmla="*/ 2916874 w 2919686"/>
              <a:gd name="connsiteY1" fmla="*/ 0 h 3185350"/>
              <a:gd name="connsiteX2" fmla="*/ 2629066 w 2919686"/>
              <a:gd name="connsiteY2" fmla="*/ 566746 h 3185350"/>
              <a:gd name="connsiteX3" fmla="*/ 2131388 w 2919686"/>
              <a:gd name="connsiteY3" fmla="*/ 704118 h 3185350"/>
              <a:gd name="connsiteX4" fmla="*/ 1511469 w 2919686"/>
              <a:gd name="connsiteY4" fmla="*/ 711358 h 3185350"/>
              <a:gd name="connsiteX5" fmla="*/ 1370830 w 2919686"/>
              <a:gd name="connsiteY5" fmla="*/ 1429540 h 3185350"/>
              <a:gd name="connsiteX6" fmla="*/ 2441648 w 2919686"/>
              <a:gd name="connsiteY6" fmla="*/ 1238492 h 3185350"/>
              <a:gd name="connsiteX7" fmla="*/ 2136623 w 2919686"/>
              <a:gd name="connsiteY7" fmla="*/ 1898014 h 3185350"/>
              <a:gd name="connsiteX8" fmla="*/ 1484634 w 2919686"/>
              <a:gd name="connsiteY8" fmla="*/ 2049738 h 3185350"/>
              <a:gd name="connsiteX9" fmla="*/ 1254781 w 2919686"/>
              <a:gd name="connsiteY9" fmla="*/ 2047258 h 3185350"/>
              <a:gd name="connsiteX10" fmla="*/ 1095643 w 2919686"/>
              <a:gd name="connsiteY10" fmla="*/ 3185350 h 3185350"/>
              <a:gd name="connsiteX11" fmla="*/ 243539 w 2919686"/>
              <a:gd name="connsiteY11" fmla="*/ 2933683 h 3185350"/>
              <a:gd name="connsiteX12" fmla="*/ 461420 w 2919686"/>
              <a:gd name="connsiteY12" fmla="*/ 2079804 h 3185350"/>
              <a:gd name="connsiteX13" fmla="*/ 10577 w 2919686"/>
              <a:gd name="connsiteY13" fmla="*/ 2220840 h 3185350"/>
              <a:gd name="connsiteX14" fmla="*/ 277731 w 2919686"/>
              <a:gd name="connsiteY14" fmla="*/ 1604863 h 3185350"/>
              <a:gd name="connsiteX15" fmla="*/ 577943 w 2919686"/>
              <a:gd name="connsiteY15" fmla="*/ 1434499 h 3185350"/>
              <a:gd name="connsiteX16" fmla="*/ 728834 w 2919686"/>
              <a:gd name="connsiteY16" fmla="*/ 729542 h 3185350"/>
              <a:gd name="connsiteX17" fmla="*/ 0 w 2919686"/>
              <a:gd name="connsiteY17" fmla="*/ 1159614 h 3185350"/>
              <a:gd name="connsiteX18" fmla="*/ 381226 w 2919686"/>
              <a:gd name="connsiteY18" fmla="*/ 207002 h 3185350"/>
              <a:gd name="connsiteX19" fmla="*/ 1294723 w 2919686"/>
              <a:gd name="connsiteY19" fmla="*/ 81141 h 3185350"/>
              <a:gd name="connsiteX20" fmla="*/ 1803671 w 2919686"/>
              <a:gd name="connsiteY20" fmla="*/ 84448 h 3185350"/>
              <a:gd name="connsiteX21" fmla="*/ 2462087 w 2919686"/>
              <a:gd name="connsiteY21" fmla="*/ 33699 h 3185350"/>
              <a:gd name="connsiteX0" fmla="*/ 2462087 w 2963315"/>
              <a:gd name="connsiteY0" fmla="*/ 142131 h 3293782"/>
              <a:gd name="connsiteX1" fmla="*/ 2960924 w 2963315"/>
              <a:gd name="connsiteY1" fmla="*/ 0 h 3293782"/>
              <a:gd name="connsiteX2" fmla="*/ 2629066 w 2963315"/>
              <a:gd name="connsiteY2" fmla="*/ 675178 h 3293782"/>
              <a:gd name="connsiteX3" fmla="*/ 2131388 w 2963315"/>
              <a:gd name="connsiteY3" fmla="*/ 812550 h 3293782"/>
              <a:gd name="connsiteX4" fmla="*/ 1511469 w 2963315"/>
              <a:gd name="connsiteY4" fmla="*/ 819790 h 3293782"/>
              <a:gd name="connsiteX5" fmla="*/ 1370830 w 2963315"/>
              <a:gd name="connsiteY5" fmla="*/ 1537972 h 3293782"/>
              <a:gd name="connsiteX6" fmla="*/ 2441648 w 2963315"/>
              <a:gd name="connsiteY6" fmla="*/ 1346924 h 3293782"/>
              <a:gd name="connsiteX7" fmla="*/ 2136623 w 2963315"/>
              <a:gd name="connsiteY7" fmla="*/ 2006446 h 3293782"/>
              <a:gd name="connsiteX8" fmla="*/ 1484634 w 2963315"/>
              <a:gd name="connsiteY8" fmla="*/ 2158170 h 3293782"/>
              <a:gd name="connsiteX9" fmla="*/ 1254781 w 2963315"/>
              <a:gd name="connsiteY9" fmla="*/ 2155690 h 3293782"/>
              <a:gd name="connsiteX10" fmla="*/ 1095643 w 2963315"/>
              <a:gd name="connsiteY10" fmla="*/ 3293782 h 3293782"/>
              <a:gd name="connsiteX11" fmla="*/ 243539 w 2963315"/>
              <a:gd name="connsiteY11" fmla="*/ 3042115 h 3293782"/>
              <a:gd name="connsiteX12" fmla="*/ 461420 w 2963315"/>
              <a:gd name="connsiteY12" fmla="*/ 2188236 h 3293782"/>
              <a:gd name="connsiteX13" fmla="*/ 10577 w 2963315"/>
              <a:gd name="connsiteY13" fmla="*/ 2329272 h 3293782"/>
              <a:gd name="connsiteX14" fmla="*/ 277731 w 2963315"/>
              <a:gd name="connsiteY14" fmla="*/ 1713295 h 3293782"/>
              <a:gd name="connsiteX15" fmla="*/ 577943 w 2963315"/>
              <a:gd name="connsiteY15" fmla="*/ 1542931 h 3293782"/>
              <a:gd name="connsiteX16" fmla="*/ 728834 w 2963315"/>
              <a:gd name="connsiteY16" fmla="*/ 837974 h 3293782"/>
              <a:gd name="connsiteX17" fmla="*/ 0 w 2963315"/>
              <a:gd name="connsiteY17" fmla="*/ 1268046 h 3293782"/>
              <a:gd name="connsiteX18" fmla="*/ 381226 w 2963315"/>
              <a:gd name="connsiteY18" fmla="*/ 315434 h 3293782"/>
              <a:gd name="connsiteX19" fmla="*/ 1294723 w 2963315"/>
              <a:gd name="connsiteY19" fmla="*/ 189573 h 3293782"/>
              <a:gd name="connsiteX20" fmla="*/ 1803671 w 2963315"/>
              <a:gd name="connsiteY20" fmla="*/ 192880 h 3293782"/>
              <a:gd name="connsiteX21" fmla="*/ 2462087 w 2963315"/>
              <a:gd name="connsiteY21" fmla="*/ 142131 h 3293782"/>
              <a:gd name="connsiteX0" fmla="*/ 2462087 w 2960924"/>
              <a:gd name="connsiteY0" fmla="*/ 142131 h 3293782"/>
              <a:gd name="connsiteX1" fmla="*/ 2960924 w 2960924"/>
              <a:gd name="connsiteY1" fmla="*/ 0 h 3293782"/>
              <a:gd name="connsiteX2" fmla="*/ 2629066 w 2960924"/>
              <a:gd name="connsiteY2" fmla="*/ 675178 h 3293782"/>
              <a:gd name="connsiteX3" fmla="*/ 2131388 w 2960924"/>
              <a:gd name="connsiteY3" fmla="*/ 812550 h 3293782"/>
              <a:gd name="connsiteX4" fmla="*/ 1511469 w 2960924"/>
              <a:gd name="connsiteY4" fmla="*/ 819790 h 3293782"/>
              <a:gd name="connsiteX5" fmla="*/ 1370830 w 2960924"/>
              <a:gd name="connsiteY5" fmla="*/ 1537972 h 3293782"/>
              <a:gd name="connsiteX6" fmla="*/ 2441648 w 2960924"/>
              <a:gd name="connsiteY6" fmla="*/ 1346924 h 3293782"/>
              <a:gd name="connsiteX7" fmla="*/ 2136623 w 2960924"/>
              <a:gd name="connsiteY7" fmla="*/ 2006446 h 3293782"/>
              <a:gd name="connsiteX8" fmla="*/ 1484634 w 2960924"/>
              <a:gd name="connsiteY8" fmla="*/ 2158170 h 3293782"/>
              <a:gd name="connsiteX9" fmla="*/ 1254781 w 2960924"/>
              <a:gd name="connsiteY9" fmla="*/ 2155690 h 3293782"/>
              <a:gd name="connsiteX10" fmla="*/ 1095643 w 2960924"/>
              <a:gd name="connsiteY10" fmla="*/ 3293782 h 3293782"/>
              <a:gd name="connsiteX11" fmla="*/ 243539 w 2960924"/>
              <a:gd name="connsiteY11" fmla="*/ 3042115 h 3293782"/>
              <a:gd name="connsiteX12" fmla="*/ 461420 w 2960924"/>
              <a:gd name="connsiteY12" fmla="*/ 2188236 h 3293782"/>
              <a:gd name="connsiteX13" fmla="*/ 10577 w 2960924"/>
              <a:gd name="connsiteY13" fmla="*/ 2329272 h 3293782"/>
              <a:gd name="connsiteX14" fmla="*/ 277731 w 2960924"/>
              <a:gd name="connsiteY14" fmla="*/ 1713295 h 3293782"/>
              <a:gd name="connsiteX15" fmla="*/ 577943 w 2960924"/>
              <a:gd name="connsiteY15" fmla="*/ 1542931 h 3293782"/>
              <a:gd name="connsiteX16" fmla="*/ 728834 w 2960924"/>
              <a:gd name="connsiteY16" fmla="*/ 837974 h 3293782"/>
              <a:gd name="connsiteX17" fmla="*/ 0 w 2960924"/>
              <a:gd name="connsiteY17" fmla="*/ 1268046 h 3293782"/>
              <a:gd name="connsiteX18" fmla="*/ 381226 w 2960924"/>
              <a:gd name="connsiteY18" fmla="*/ 315434 h 3293782"/>
              <a:gd name="connsiteX19" fmla="*/ 1294723 w 2960924"/>
              <a:gd name="connsiteY19" fmla="*/ 189573 h 3293782"/>
              <a:gd name="connsiteX20" fmla="*/ 1803671 w 2960924"/>
              <a:gd name="connsiteY20" fmla="*/ 192880 h 3293782"/>
              <a:gd name="connsiteX21" fmla="*/ 2462087 w 2960924"/>
              <a:gd name="connsiteY21" fmla="*/ 142131 h 3293782"/>
              <a:gd name="connsiteX0" fmla="*/ 2462087 w 2906708"/>
              <a:gd name="connsiteY0" fmla="*/ 70973 h 3222624"/>
              <a:gd name="connsiteX1" fmla="*/ 2906708 w 2906708"/>
              <a:gd name="connsiteY1" fmla="*/ 0 h 3222624"/>
              <a:gd name="connsiteX2" fmla="*/ 2629066 w 2906708"/>
              <a:gd name="connsiteY2" fmla="*/ 604020 h 3222624"/>
              <a:gd name="connsiteX3" fmla="*/ 2131388 w 2906708"/>
              <a:gd name="connsiteY3" fmla="*/ 741392 h 3222624"/>
              <a:gd name="connsiteX4" fmla="*/ 1511469 w 2906708"/>
              <a:gd name="connsiteY4" fmla="*/ 748632 h 3222624"/>
              <a:gd name="connsiteX5" fmla="*/ 1370830 w 2906708"/>
              <a:gd name="connsiteY5" fmla="*/ 1466814 h 3222624"/>
              <a:gd name="connsiteX6" fmla="*/ 2441648 w 2906708"/>
              <a:gd name="connsiteY6" fmla="*/ 1275766 h 3222624"/>
              <a:gd name="connsiteX7" fmla="*/ 2136623 w 2906708"/>
              <a:gd name="connsiteY7" fmla="*/ 1935288 h 3222624"/>
              <a:gd name="connsiteX8" fmla="*/ 1484634 w 2906708"/>
              <a:gd name="connsiteY8" fmla="*/ 2087012 h 3222624"/>
              <a:gd name="connsiteX9" fmla="*/ 1254781 w 2906708"/>
              <a:gd name="connsiteY9" fmla="*/ 2084532 h 3222624"/>
              <a:gd name="connsiteX10" fmla="*/ 1095643 w 2906708"/>
              <a:gd name="connsiteY10" fmla="*/ 3222624 h 3222624"/>
              <a:gd name="connsiteX11" fmla="*/ 243539 w 2906708"/>
              <a:gd name="connsiteY11" fmla="*/ 2970957 h 3222624"/>
              <a:gd name="connsiteX12" fmla="*/ 461420 w 2906708"/>
              <a:gd name="connsiteY12" fmla="*/ 2117078 h 3222624"/>
              <a:gd name="connsiteX13" fmla="*/ 10577 w 2906708"/>
              <a:gd name="connsiteY13" fmla="*/ 2258114 h 3222624"/>
              <a:gd name="connsiteX14" fmla="*/ 277731 w 2906708"/>
              <a:gd name="connsiteY14" fmla="*/ 1642137 h 3222624"/>
              <a:gd name="connsiteX15" fmla="*/ 577943 w 2906708"/>
              <a:gd name="connsiteY15" fmla="*/ 1471773 h 3222624"/>
              <a:gd name="connsiteX16" fmla="*/ 728834 w 2906708"/>
              <a:gd name="connsiteY16" fmla="*/ 766816 h 3222624"/>
              <a:gd name="connsiteX17" fmla="*/ 0 w 2906708"/>
              <a:gd name="connsiteY17" fmla="*/ 1196888 h 3222624"/>
              <a:gd name="connsiteX18" fmla="*/ 381226 w 2906708"/>
              <a:gd name="connsiteY18" fmla="*/ 244276 h 3222624"/>
              <a:gd name="connsiteX19" fmla="*/ 1294723 w 2906708"/>
              <a:gd name="connsiteY19" fmla="*/ 118415 h 3222624"/>
              <a:gd name="connsiteX20" fmla="*/ 1803671 w 2906708"/>
              <a:gd name="connsiteY20" fmla="*/ 121722 h 3222624"/>
              <a:gd name="connsiteX21" fmla="*/ 2462087 w 2906708"/>
              <a:gd name="connsiteY21" fmla="*/ 70973 h 3222624"/>
              <a:gd name="connsiteX0" fmla="*/ 2462087 w 2906708"/>
              <a:gd name="connsiteY0" fmla="*/ 70973 h 3222624"/>
              <a:gd name="connsiteX1" fmla="*/ 2906708 w 2906708"/>
              <a:gd name="connsiteY1" fmla="*/ 0 h 3222624"/>
              <a:gd name="connsiteX2" fmla="*/ 2629066 w 2906708"/>
              <a:gd name="connsiteY2" fmla="*/ 604020 h 3222624"/>
              <a:gd name="connsiteX3" fmla="*/ 2131388 w 2906708"/>
              <a:gd name="connsiteY3" fmla="*/ 741392 h 3222624"/>
              <a:gd name="connsiteX4" fmla="*/ 1511469 w 2906708"/>
              <a:gd name="connsiteY4" fmla="*/ 748632 h 3222624"/>
              <a:gd name="connsiteX5" fmla="*/ 1370830 w 2906708"/>
              <a:gd name="connsiteY5" fmla="*/ 1466814 h 3222624"/>
              <a:gd name="connsiteX6" fmla="*/ 2441648 w 2906708"/>
              <a:gd name="connsiteY6" fmla="*/ 1275766 h 3222624"/>
              <a:gd name="connsiteX7" fmla="*/ 2136623 w 2906708"/>
              <a:gd name="connsiteY7" fmla="*/ 1935288 h 3222624"/>
              <a:gd name="connsiteX8" fmla="*/ 1484634 w 2906708"/>
              <a:gd name="connsiteY8" fmla="*/ 2087012 h 3222624"/>
              <a:gd name="connsiteX9" fmla="*/ 1254781 w 2906708"/>
              <a:gd name="connsiteY9" fmla="*/ 2084532 h 3222624"/>
              <a:gd name="connsiteX10" fmla="*/ 1095643 w 2906708"/>
              <a:gd name="connsiteY10" fmla="*/ 3222624 h 3222624"/>
              <a:gd name="connsiteX11" fmla="*/ 243539 w 2906708"/>
              <a:gd name="connsiteY11" fmla="*/ 2970957 h 3222624"/>
              <a:gd name="connsiteX12" fmla="*/ 461420 w 2906708"/>
              <a:gd name="connsiteY12" fmla="*/ 2117078 h 3222624"/>
              <a:gd name="connsiteX13" fmla="*/ 10577 w 2906708"/>
              <a:gd name="connsiteY13" fmla="*/ 2258114 h 3222624"/>
              <a:gd name="connsiteX14" fmla="*/ 277731 w 2906708"/>
              <a:gd name="connsiteY14" fmla="*/ 1642137 h 3222624"/>
              <a:gd name="connsiteX15" fmla="*/ 577943 w 2906708"/>
              <a:gd name="connsiteY15" fmla="*/ 1471773 h 3222624"/>
              <a:gd name="connsiteX16" fmla="*/ 728834 w 2906708"/>
              <a:gd name="connsiteY16" fmla="*/ 766816 h 3222624"/>
              <a:gd name="connsiteX17" fmla="*/ 0 w 2906708"/>
              <a:gd name="connsiteY17" fmla="*/ 1196888 h 3222624"/>
              <a:gd name="connsiteX18" fmla="*/ 381226 w 2906708"/>
              <a:gd name="connsiteY18" fmla="*/ 244276 h 3222624"/>
              <a:gd name="connsiteX19" fmla="*/ 1294723 w 2906708"/>
              <a:gd name="connsiteY19" fmla="*/ 118415 h 3222624"/>
              <a:gd name="connsiteX20" fmla="*/ 1803671 w 2906708"/>
              <a:gd name="connsiteY20" fmla="*/ 121722 h 3222624"/>
              <a:gd name="connsiteX21" fmla="*/ 2462087 w 2906708"/>
              <a:gd name="connsiteY21" fmla="*/ 70973 h 3222624"/>
              <a:gd name="connsiteX0" fmla="*/ 1803671 w 2943244"/>
              <a:gd name="connsiteY0" fmla="*/ 142070 h 3242972"/>
              <a:gd name="connsiteX1" fmla="*/ 2906708 w 2943244"/>
              <a:gd name="connsiteY1" fmla="*/ 20348 h 3242972"/>
              <a:gd name="connsiteX2" fmla="*/ 2629066 w 2943244"/>
              <a:gd name="connsiteY2" fmla="*/ 624368 h 3242972"/>
              <a:gd name="connsiteX3" fmla="*/ 2131388 w 2943244"/>
              <a:gd name="connsiteY3" fmla="*/ 761740 h 3242972"/>
              <a:gd name="connsiteX4" fmla="*/ 1511469 w 2943244"/>
              <a:gd name="connsiteY4" fmla="*/ 768980 h 3242972"/>
              <a:gd name="connsiteX5" fmla="*/ 1370830 w 2943244"/>
              <a:gd name="connsiteY5" fmla="*/ 1487162 h 3242972"/>
              <a:gd name="connsiteX6" fmla="*/ 2441648 w 2943244"/>
              <a:gd name="connsiteY6" fmla="*/ 1296114 h 3242972"/>
              <a:gd name="connsiteX7" fmla="*/ 2136623 w 2943244"/>
              <a:gd name="connsiteY7" fmla="*/ 1955636 h 3242972"/>
              <a:gd name="connsiteX8" fmla="*/ 1484634 w 2943244"/>
              <a:gd name="connsiteY8" fmla="*/ 2107360 h 3242972"/>
              <a:gd name="connsiteX9" fmla="*/ 1254781 w 2943244"/>
              <a:gd name="connsiteY9" fmla="*/ 2104880 h 3242972"/>
              <a:gd name="connsiteX10" fmla="*/ 1095643 w 2943244"/>
              <a:gd name="connsiteY10" fmla="*/ 3242972 h 3242972"/>
              <a:gd name="connsiteX11" fmla="*/ 243539 w 2943244"/>
              <a:gd name="connsiteY11" fmla="*/ 2991305 h 3242972"/>
              <a:gd name="connsiteX12" fmla="*/ 461420 w 2943244"/>
              <a:gd name="connsiteY12" fmla="*/ 2137426 h 3242972"/>
              <a:gd name="connsiteX13" fmla="*/ 10577 w 2943244"/>
              <a:gd name="connsiteY13" fmla="*/ 2278462 h 3242972"/>
              <a:gd name="connsiteX14" fmla="*/ 277731 w 2943244"/>
              <a:gd name="connsiteY14" fmla="*/ 1662485 h 3242972"/>
              <a:gd name="connsiteX15" fmla="*/ 577943 w 2943244"/>
              <a:gd name="connsiteY15" fmla="*/ 1492121 h 3242972"/>
              <a:gd name="connsiteX16" fmla="*/ 728834 w 2943244"/>
              <a:gd name="connsiteY16" fmla="*/ 787164 h 3242972"/>
              <a:gd name="connsiteX17" fmla="*/ 0 w 2943244"/>
              <a:gd name="connsiteY17" fmla="*/ 1217236 h 3242972"/>
              <a:gd name="connsiteX18" fmla="*/ 381226 w 2943244"/>
              <a:gd name="connsiteY18" fmla="*/ 264624 h 3242972"/>
              <a:gd name="connsiteX19" fmla="*/ 1294723 w 2943244"/>
              <a:gd name="connsiteY19" fmla="*/ 138763 h 3242972"/>
              <a:gd name="connsiteX20" fmla="*/ 1803671 w 2943244"/>
              <a:gd name="connsiteY20" fmla="*/ 142070 h 3242972"/>
              <a:gd name="connsiteX0" fmla="*/ 1803671 w 2943244"/>
              <a:gd name="connsiteY0" fmla="*/ 121722 h 3222624"/>
              <a:gd name="connsiteX1" fmla="*/ 2906708 w 2943244"/>
              <a:gd name="connsiteY1" fmla="*/ 0 h 3222624"/>
              <a:gd name="connsiteX2" fmla="*/ 2629066 w 2943244"/>
              <a:gd name="connsiteY2" fmla="*/ 604020 h 3222624"/>
              <a:gd name="connsiteX3" fmla="*/ 2131388 w 2943244"/>
              <a:gd name="connsiteY3" fmla="*/ 741392 h 3222624"/>
              <a:gd name="connsiteX4" fmla="*/ 1511469 w 2943244"/>
              <a:gd name="connsiteY4" fmla="*/ 748632 h 3222624"/>
              <a:gd name="connsiteX5" fmla="*/ 1370830 w 2943244"/>
              <a:gd name="connsiteY5" fmla="*/ 1466814 h 3222624"/>
              <a:gd name="connsiteX6" fmla="*/ 2441648 w 2943244"/>
              <a:gd name="connsiteY6" fmla="*/ 1275766 h 3222624"/>
              <a:gd name="connsiteX7" fmla="*/ 2136623 w 2943244"/>
              <a:gd name="connsiteY7" fmla="*/ 1935288 h 3222624"/>
              <a:gd name="connsiteX8" fmla="*/ 1484634 w 2943244"/>
              <a:gd name="connsiteY8" fmla="*/ 2087012 h 3222624"/>
              <a:gd name="connsiteX9" fmla="*/ 1254781 w 2943244"/>
              <a:gd name="connsiteY9" fmla="*/ 2084532 h 3222624"/>
              <a:gd name="connsiteX10" fmla="*/ 1095643 w 2943244"/>
              <a:gd name="connsiteY10" fmla="*/ 3222624 h 3222624"/>
              <a:gd name="connsiteX11" fmla="*/ 243539 w 2943244"/>
              <a:gd name="connsiteY11" fmla="*/ 2970957 h 3222624"/>
              <a:gd name="connsiteX12" fmla="*/ 461420 w 2943244"/>
              <a:gd name="connsiteY12" fmla="*/ 2117078 h 3222624"/>
              <a:gd name="connsiteX13" fmla="*/ 10577 w 2943244"/>
              <a:gd name="connsiteY13" fmla="*/ 2258114 h 3222624"/>
              <a:gd name="connsiteX14" fmla="*/ 277731 w 2943244"/>
              <a:gd name="connsiteY14" fmla="*/ 1642137 h 3222624"/>
              <a:gd name="connsiteX15" fmla="*/ 577943 w 2943244"/>
              <a:gd name="connsiteY15" fmla="*/ 1471773 h 3222624"/>
              <a:gd name="connsiteX16" fmla="*/ 728834 w 2943244"/>
              <a:gd name="connsiteY16" fmla="*/ 766816 h 3222624"/>
              <a:gd name="connsiteX17" fmla="*/ 0 w 2943244"/>
              <a:gd name="connsiteY17" fmla="*/ 1196888 h 3222624"/>
              <a:gd name="connsiteX18" fmla="*/ 381226 w 2943244"/>
              <a:gd name="connsiteY18" fmla="*/ 244276 h 3222624"/>
              <a:gd name="connsiteX19" fmla="*/ 1294723 w 2943244"/>
              <a:gd name="connsiteY19" fmla="*/ 118415 h 3222624"/>
              <a:gd name="connsiteX20" fmla="*/ 1803671 w 2943244"/>
              <a:gd name="connsiteY20" fmla="*/ 121722 h 3222624"/>
              <a:gd name="connsiteX0" fmla="*/ 1803671 w 2943244"/>
              <a:gd name="connsiteY0" fmla="*/ 140496 h 3241398"/>
              <a:gd name="connsiteX1" fmla="*/ 2906708 w 2943244"/>
              <a:gd name="connsiteY1" fmla="*/ 18774 h 3241398"/>
              <a:gd name="connsiteX2" fmla="*/ 2629066 w 2943244"/>
              <a:gd name="connsiteY2" fmla="*/ 622794 h 3241398"/>
              <a:gd name="connsiteX3" fmla="*/ 2131388 w 2943244"/>
              <a:gd name="connsiteY3" fmla="*/ 760166 h 3241398"/>
              <a:gd name="connsiteX4" fmla="*/ 1511469 w 2943244"/>
              <a:gd name="connsiteY4" fmla="*/ 767406 h 3241398"/>
              <a:gd name="connsiteX5" fmla="*/ 1370830 w 2943244"/>
              <a:gd name="connsiteY5" fmla="*/ 1485588 h 3241398"/>
              <a:gd name="connsiteX6" fmla="*/ 2441648 w 2943244"/>
              <a:gd name="connsiteY6" fmla="*/ 1294540 h 3241398"/>
              <a:gd name="connsiteX7" fmla="*/ 2136623 w 2943244"/>
              <a:gd name="connsiteY7" fmla="*/ 1954062 h 3241398"/>
              <a:gd name="connsiteX8" fmla="*/ 1484634 w 2943244"/>
              <a:gd name="connsiteY8" fmla="*/ 2105786 h 3241398"/>
              <a:gd name="connsiteX9" fmla="*/ 1254781 w 2943244"/>
              <a:gd name="connsiteY9" fmla="*/ 2103306 h 3241398"/>
              <a:gd name="connsiteX10" fmla="*/ 1095643 w 2943244"/>
              <a:gd name="connsiteY10" fmla="*/ 3241398 h 3241398"/>
              <a:gd name="connsiteX11" fmla="*/ 243539 w 2943244"/>
              <a:gd name="connsiteY11" fmla="*/ 2989731 h 3241398"/>
              <a:gd name="connsiteX12" fmla="*/ 461420 w 2943244"/>
              <a:gd name="connsiteY12" fmla="*/ 2135852 h 3241398"/>
              <a:gd name="connsiteX13" fmla="*/ 10577 w 2943244"/>
              <a:gd name="connsiteY13" fmla="*/ 2276888 h 3241398"/>
              <a:gd name="connsiteX14" fmla="*/ 277731 w 2943244"/>
              <a:gd name="connsiteY14" fmla="*/ 1660911 h 3241398"/>
              <a:gd name="connsiteX15" fmla="*/ 577943 w 2943244"/>
              <a:gd name="connsiteY15" fmla="*/ 1490547 h 3241398"/>
              <a:gd name="connsiteX16" fmla="*/ 728834 w 2943244"/>
              <a:gd name="connsiteY16" fmla="*/ 785590 h 3241398"/>
              <a:gd name="connsiteX17" fmla="*/ 0 w 2943244"/>
              <a:gd name="connsiteY17" fmla="*/ 1215662 h 3241398"/>
              <a:gd name="connsiteX18" fmla="*/ 381226 w 2943244"/>
              <a:gd name="connsiteY18" fmla="*/ 263050 h 3241398"/>
              <a:gd name="connsiteX19" fmla="*/ 1294723 w 2943244"/>
              <a:gd name="connsiteY19" fmla="*/ 137189 h 3241398"/>
              <a:gd name="connsiteX20" fmla="*/ 1803671 w 2943244"/>
              <a:gd name="connsiteY20" fmla="*/ 140496 h 3241398"/>
              <a:gd name="connsiteX0" fmla="*/ 1803671 w 2943244"/>
              <a:gd name="connsiteY0" fmla="*/ 121722 h 3222624"/>
              <a:gd name="connsiteX1" fmla="*/ 2906708 w 2943244"/>
              <a:gd name="connsiteY1" fmla="*/ 0 h 3222624"/>
              <a:gd name="connsiteX2" fmla="*/ 2629066 w 2943244"/>
              <a:gd name="connsiteY2" fmla="*/ 604020 h 3222624"/>
              <a:gd name="connsiteX3" fmla="*/ 2131388 w 2943244"/>
              <a:gd name="connsiteY3" fmla="*/ 741392 h 3222624"/>
              <a:gd name="connsiteX4" fmla="*/ 1511469 w 2943244"/>
              <a:gd name="connsiteY4" fmla="*/ 748632 h 3222624"/>
              <a:gd name="connsiteX5" fmla="*/ 1370830 w 2943244"/>
              <a:gd name="connsiteY5" fmla="*/ 1466814 h 3222624"/>
              <a:gd name="connsiteX6" fmla="*/ 2441648 w 2943244"/>
              <a:gd name="connsiteY6" fmla="*/ 1275766 h 3222624"/>
              <a:gd name="connsiteX7" fmla="*/ 2136623 w 2943244"/>
              <a:gd name="connsiteY7" fmla="*/ 1935288 h 3222624"/>
              <a:gd name="connsiteX8" fmla="*/ 1484634 w 2943244"/>
              <a:gd name="connsiteY8" fmla="*/ 2087012 h 3222624"/>
              <a:gd name="connsiteX9" fmla="*/ 1254781 w 2943244"/>
              <a:gd name="connsiteY9" fmla="*/ 2084532 h 3222624"/>
              <a:gd name="connsiteX10" fmla="*/ 1095643 w 2943244"/>
              <a:gd name="connsiteY10" fmla="*/ 3222624 h 3222624"/>
              <a:gd name="connsiteX11" fmla="*/ 243539 w 2943244"/>
              <a:gd name="connsiteY11" fmla="*/ 2970957 h 3222624"/>
              <a:gd name="connsiteX12" fmla="*/ 461420 w 2943244"/>
              <a:gd name="connsiteY12" fmla="*/ 2117078 h 3222624"/>
              <a:gd name="connsiteX13" fmla="*/ 10577 w 2943244"/>
              <a:gd name="connsiteY13" fmla="*/ 2258114 h 3222624"/>
              <a:gd name="connsiteX14" fmla="*/ 277731 w 2943244"/>
              <a:gd name="connsiteY14" fmla="*/ 1642137 h 3222624"/>
              <a:gd name="connsiteX15" fmla="*/ 577943 w 2943244"/>
              <a:gd name="connsiteY15" fmla="*/ 1471773 h 3222624"/>
              <a:gd name="connsiteX16" fmla="*/ 728834 w 2943244"/>
              <a:gd name="connsiteY16" fmla="*/ 766816 h 3222624"/>
              <a:gd name="connsiteX17" fmla="*/ 0 w 2943244"/>
              <a:gd name="connsiteY17" fmla="*/ 1196888 h 3222624"/>
              <a:gd name="connsiteX18" fmla="*/ 381226 w 2943244"/>
              <a:gd name="connsiteY18" fmla="*/ 244276 h 3222624"/>
              <a:gd name="connsiteX19" fmla="*/ 1294723 w 2943244"/>
              <a:gd name="connsiteY19" fmla="*/ 118415 h 3222624"/>
              <a:gd name="connsiteX20" fmla="*/ 1803671 w 2943244"/>
              <a:gd name="connsiteY20" fmla="*/ 121722 h 3222624"/>
              <a:gd name="connsiteX0" fmla="*/ 1803671 w 2943244"/>
              <a:gd name="connsiteY0" fmla="*/ 121722 h 3222624"/>
              <a:gd name="connsiteX1" fmla="*/ 2906708 w 2943244"/>
              <a:gd name="connsiteY1" fmla="*/ 0 h 3222624"/>
              <a:gd name="connsiteX2" fmla="*/ 2629066 w 2943244"/>
              <a:gd name="connsiteY2" fmla="*/ 604020 h 3222624"/>
              <a:gd name="connsiteX3" fmla="*/ 2131388 w 2943244"/>
              <a:gd name="connsiteY3" fmla="*/ 741392 h 3222624"/>
              <a:gd name="connsiteX4" fmla="*/ 1511469 w 2943244"/>
              <a:gd name="connsiteY4" fmla="*/ 748632 h 3222624"/>
              <a:gd name="connsiteX5" fmla="*/ 1370830 w 2943244"/>
              <a:gd name="connsiteY5" fmla="*/ 1466814 h 3222624"/>
              <a:gd name="connsiteX6" fmla="*/ 2441648 w 2943244"/>
              <a:gd name="connsiteY6" fmla="*/ 1275766 h 3222624"/>
              <a:gd name="connsiteX7" fmla="*/ 2136623 w 2943244"/>
              <a:gd name="connsiteY7" fmla="*/ 1935288 h 3222624"/>
              <a:gd name="connsiteX8" fmla="*/ 1484634 w 2943244"/>
              <a:gd name="connsiteY8" fmla="*/ 2087012 h 3222624"/>
              <a:gd name="connsiteX9" fmla="*/ 1254781 w 2943244"/>
              <a:gd name="connsiteY9" fmla="*/ 2084532 h 3222624"/>
              <a:gd name="connsiteX10" fmla="*/ 1095643 w 2943244"/>
              <a:gd name="connsiteY10" fmla="*/ 3222624 h 3222624"/>
              <a:gd name="connsiteX11" fmla="*/ 243539 w 2943244"/>
              <a:gd name="connsiteY11" fmla="*/ 2970957 h 3222624"/>
              <a:gd name="connsiteX12" fmla="*/ 461420 w 2943244"/>
              <a:gd name="connsiteY12" fmla="*/ 2117078 h 3222624"/>
              <a:gd name="connsiteX13" fmla="*/ 10577 w 2943244"/>
              <a:gd name="connsiteY13" fmla="*/ 2258114 h 3222624"/>
              <a:gd name="connsiteX14" fmla="*/ 277731 w 2943244"/>
              <a:gd name="connsiteY14" fmla="*/ 1642137 h 3222624"/>
              <a:gd name="connsiteX15" fmla="*/ 577943 w 2943244"/>
              <a:gd name="connsiteY15" fmla="*/ 1471773 h 3222624"/>
              <a:gd name="connsiteX16" fmla="*/ 728834 w 2943244"/>
              <a:gd name="connsiteY16" fmla="*/ 766816 h 3222624"/>
              <a:gd name="connsiteX17" fmla="*/ 0 w 2943244"/>
              <a:gd name="connsiteY17" fmla="*/ 1196888 h 3222624"/>
              <a:gd name="connsiteX18" fmla="*/ 381226 w 2943244"/>
              <a:gd name="connsiteY18" fmla="*/ 244276 h 3222624"/>
              <a:gd name="connsiteX19" fmla="*/ 1294723 w 2943244"/>
              <a:gd name="connsiteY19" fmla="*/ 118415 h 3222624"/>
              <a:gd name="connsiteX20" fmla="*/ 1803671 w 2943244"/>
              <a:gd name="connsiteY20" fmla="*/ 121722 h 3222624"/>
              <a:gd name="connsiteX0" fmla="*/ 1803671 w 2907061"/>
              <a:gd name="connsiteY0" fmla="*/ 121722 h 3222624"/>
              <a:gd name="connsiteX1" fmla="*/ 2906708 w 2907061"/>
              <a:gd name="connsiteY1" fmla="*/ 0 h 3222624"/>
              <a:gd name="connsiteX2" fmla="*/ 2629066 w 2907061"/>
              <a:gd name="connsiteY2" fmla="*/ 604020 h 3222624"/>
              <a:gd name="connsiteX3" fmla="*/ 2131388 w 2907061"/>
              <a:gd name="connsiteY3" fmla="*/ 741392 h 3222624"/>
              <a:gd name="connsiteX4" fmla="*/ 1511469 w 2907061"/>
              <a:gd name="connsiteY4" fmla="*/ 748632 h 3222624"/>
              <a:gd name="connsiteX5" fmla="*/ 1370830 w 2907061"/>
              <a:gd name="connsiteY5" fmla="*/ 1466814 h 3222624"/>
              <a:gd name="connsiteX6" fmla="*/ 2441648 w 2907061"/>
              <a:gd name="connsiteY6" fmla="*/ 1275766 h 3222624"/>
              <a:gd name="connsiteX7" fmla="*/ 2136623 w 2907061"/>
              <a:gd name="connsiteY7" fmla="*/ 1935288 h 3222624"/>
              <a:gd name="connsiteX8" fmla="*/ 1484634 w 2907061"/>
              <a:gd name="connsiteY8" fmla="*/ 2087012 h 3222624"/>
              <a:gd name="connsiteX9" fmla="*/ 1254781 w 2907061"/>
              <a:gd name="connsiteY9" fmla="*/ 2084532 h 3222624"/>
              <a:gd name="connsiteX10" fmla="*/ 1095643 w 2907061"/>
              <a:gd name="connsiteY10" fmla="*/ 3222624 h 3222624"/>
              <a:gd name="connsiteX11" fmla="*/ 243539 w 2907061"/>
              <a:gd name="connsiteY11" fmla="*/ 2970957 h 3222624"/>
              <a:gd name="connsiteX12" fmla="*/ 461420 w 2907061"/>
              <a:gd name="connsiteY12" fmla="*/ 2117078 h 3222624"/>
              <a:gd name="connsiteX13" fmla="*/ 10577 w 2907061"/>
              <a:gd name="connsiteY13" fmla="*/ 2258114 h 3222624"/>
              <a:gd name="connsiteX14" fmla="*/ 277731 w 2907061"/>
              <a:gd name="connsiteY14" fmla="*/ 1642137 h 3222624"/>
              <a:gd name="connsiteX15" fmla="*/ 577943 w 2907061"/>
              <a:gd name="connsiteY15" fmla="*/ 1471773 h 3222624"/>
              <a:gd name="connsiteX16" fmla="*/ 728834 w 2907061"/>
              <a:gd name="connsiteY16" fmla="*/ 766816 h 3222624"/>
              <a:gd name="connsiteX17" fmla="*/ 0 w 2907061"/>
              <a:gd name="connsiteY17" fmla="*/ 1196888 h 3222624"/>
              <a:gd name="connsiteX18" fmla="*/ 381226 w 2907061"/>
              <a:gd name="connsiteY18" fmla="*/ 244276 h 3222624"/>
              <a:gd name="connsiteX19" fmla="*/ 1294723 w 2907061"/>
              <a:gd name="connsiteY19" fmla="*/ 118415 h 3222624"/>
              <a:gd name="connsiteX20" fmla="*/ 1803671 w 2907061"/>
              <a:gd name="connsiteY20" fmla="*/ 121722 h 3222624"/>
              <a:gd name="connsiteX0" fmla="*/ 1803671 w 2907126"/>
              <a:gd name="connsiteY0" fmla="*/ 121722 h 3222624"/>
              <a:gd name="connsiteX1" fmla="*/ 2906708 w 2907126"/>
              <a:gd name="connsiteY1" fmla="*/ 0 h 3222624"/>
              <a:gd name="connsiteX2" fmla="*/ 2629066 w 2907126"/>
              <a:gd name="connsiteY2" fmla="*/ 604020 h 3222624"/>
              <a:gd name="connsiteX3" fmla="*/ 2131388 w 2907126"/>
              <a:gd name="connsiteY3" fmla="*/ 741392 h 3222624"/>
              <a:gd name="connsiteX4" fmla="*/ 1511469 w 2907126"/>
              <a:gd name="connsiteY4" fmla="*/ 748632 h 3222624"/>
              <a:gd name="connsiteX5" fmla="*/ 1370830 w 2907126"/>
              <a:gd name="connsiteY5" fmla="*/ 1466814 h 3222624"/>
              <a:gd name="connsiteX6" fmla="*/ 2441648 w 2907126"/>
              <a:gd name="connsiteY6" fmla="*/ 1275766 h 3222624"/>
              <a:gd name="connsiteX7" fmla="*/ 2136623 w 2907126"/>
              <a:gd name="connsiteY7" fmla="*/ 1935288 h 3222624"/>
              <a:gd name="connsiteX8" fmla="*/ 1484634 w 2907126"/>
              <a:gd name="connsiteY8" fmla="*/ 2087012 h 3222624"/>
              <a:gd name="connsiteX9" fmla="*/ 1254781 w 2907126"/>
              <a:gd name="connsiteY9" fmla="*/ 2084532 h 3222624"/>
              <a:gd name="connsiteX10" fmla="*/ 1095643 w 2907126"/>
              <a:gd name="connsiteY10" fmla="*/ 3222624 h 3222624"/>
              <a:gd name="connsiteX11" fmla="*/ 243539 w 2907126"/>
              <a:gd name="connsiteY11" fmla="*/ 2970957 h 3222624"/>
              <a:gd name="connsiteX12" fmla="*/ 461420 w 2907126"/>
              <a:gd name="connsiteY12" fmla="*/ 2117078 h 3222624"/>
              <a:gd name="connsiteX13" fmla="*/ 10577 w 2907126"/>
              <a:gd name="connsiteY13" fmla="*/ 2258114 h 3222624"/>
              <a:gd name="connsiteX14" fmla="*/ 277731 w 2907126"/>
              <a:gd name="connsiteY14" fmla="*/ 1642137 h 3222624"/>
              <a:gd name="connsiteX15" fmla="*/ 577943 w 2907126"/>
              <a:gd name="connsiteY15" fmla="*/ 1471773 h 3222624"/>
              <a:gd name="connsiteX16" fmla="*/ 728834 w 2907126"/>
              <a:gd name="connsiteY16" fmla="*/ 766816 h 3222624"/>
              <a:gd name="connsiteX17" fmla="*/ 0 w 2907126"/>
              <a:gd name="connsiteY17" fmla="*/ 1196888 h 3222624"/>
              <a:gd name="connsiteX18" fmla="*/ 381226 w 2907126"/>
              <a:gd name="connsiteY18" fmla="*/ 244276 h 3222624"/>
              <a:gd name="connsiteX19" fmla="*/ 1294723 w 2907126"/>
              <a:gd name="connsiteY19" fmla="*/ 118415 h 3222624"/>
              <a:gd name="connsiteX20" fmla="*/ 1803671 w 2907126"/>
              <a:gd name="connsiteY20" fmla="*/ 121722 h 3222624"/>
              <a:gd name="connsiteX0" fmla="*/ 1803671 w 2907126"/>
              <a:gd name="connsiteY0" fmla="*/ 121722 h 3222624"/>
              <a:gd name="connsiteX1" fmla="*/ 2906708 w 2907126"/>
              <a:gd name="connsiteY1" fmla="*/ 0 h 3222624"/>
              <a:gd name="connsiteX2" fmla="*/ 2629066 w 2907126"/>
              <a:gd name="connsiteY2" fmla="*/ 604020 h 3222624"/>
              <a:gd name="connsiteX3" fmla="*/ 2131388 w 2907126"/>
              <a:gd name="connsiteY3" fmla="*/ 741392 h 3222624"/>
              <a:gd name="connsiteX4" fmla="*/ 1511469 w 2907126"/>
              <a:gd name="connsiteY4" fmla="*/ 748632 h 3222624"/>
              <a:gd name="connsiteX5" fmla="*/ 1370830 w 2907126"/>
              <a:gd name="connsiteY5" fmla="*/ 1466814 h 3222624"/>
              <a:gd name="connsiteX6" fmla="*/ 2441648 w 2907126"/>
              <a:gd name="connsiteY6" fmla="*/ 1275766 h 3222624"/>
              <a:gd name="connsiteX7" fmla="*/ 2136623 w 2907126"/>
              <a:gd name="connsiteY7" fmla="*/ 1935288 h 3222624"/>
              <a:gd name="connsiteX8" fmla="*/ 1484634 w 2907126"/>
              <a:gd name="connsiteY8" fmla="*/ 2087012 h 3222624"/>
              <a:gd name="connsiteX9" fmla="*/ 1254781 w 2907126"/>
              <a:gd name="connsiteY9" fmla="*/ 2084532 h 3222624"/>
              <a:gd name="connsiteX10" fmla="*/ 1095643 w 2907126"/>
              <a:gd name="connsiteY10" fmla="*/ 3222624 h 3222624"/>
              <a:gd name="connsiteX11" fmla="*/ 243539 w 2907126"/>
              <a:gd name="connsiteY11" fmla="*/ 2970957 h 3222624"/>
              <a:gd name="connsiteX12" fmla="*/ 461420 w 2907126"/>
              <a:gd name="connsiteY12" fmla="*/ 2117078 h 3222624"/>
              <a:gd name="connsiteX13" fmla="*/ 10577 w 2907126"/>
              <a:gd name="connsiteY13" fmla="*/ 2258114 h 3222624"/>
              <a:gd name="connsiteX14" fmla="*/ 277731 w 2907126"/>
              <a:gd name="connsiteY14" fmla="*/ 1642137 h 3222624"/>
              <a:gd name="connsiteX15" fmla="*/ 577943 w 2907126"/>
              <a:gd name="connsiteY15" fmla="*/ 1471773 h 3222624"/>
              <a:gd name="connsiteX16" fmla="*/ 728834 w 2907126"/>
              <a:gd name="connsiteY16" fmla="*/ 766816 h 3222624"/>
              <a:gd name="connsiteX17" fmla="*/ 0 w 2907126"/>
              <a:gd name="connsiteY17" fmla="*/ 1196888 h 3222624"/>
              <a:gd name="connsiteX18" fmla="*/ 381226 w 2907126"/>
              <a:gd name="connsiteY18" fmla="*/ 244276 h 3222624"/>
              <a:gd name="connsiteX19" fmla="*/ 1294723 w 2907126"/>
              <a:gd name="connsiteY19" fmla="*/ 118415 h 3222624"/>
              <a:gd name="connsiteX20" fmla="*/ 1803671 w 2907126"/>
              <a:gd name="connsiteY20" fmla="*/ 121722 h 3222624"/>
              <a:gd name="connsiteX0" fmla="*/ 1803671 w 2907126"/>
              <a:gd name="connsiteY0" fmla="*/ 121722 h 3222624"/>
              <a:gd name="connsiteX1" fmla="*/ 2906708 w 2907126"/>
              <a:gd name="connsiteY1" fmla="*/ 0 h 3222624"/>
              <a:gd name="connsiteX2" fmla="*/ 2629066 w 2907126"/>
              <a:gd name="connsiteY2" fmla="*/ 604020 h 3222624"/>
              <a:gd name="connsiteX3" fmla="*/ 2131388 w 2907126"/>
              <a:gd name="connsiteY3" fmla="*/ 741392 h 3222624"/>
              <a:gd name="connsiteX4" fmla="*/ 1511469 w 2907126"/>
              <a:gd name="connsiteY4" fmla="*/ 748632 h 3222624"/>
              <a:gd name="connsiteX5" fmla="*/ 1370830 w 2907126"/>
              <a:gd name="connsiteY5" fmla="*/ 1466814 h 3222624"/>
              <a:gd name="connsiteX6" fmla="*/ 2441648 w 2907126"/>
              <a:gd name="connsiteY6" fmla="*/ 1275766 h 3222624"/>
              <a:gd name="connsiteX7" fmla="*/ 2136623 w 2907126"/>
              <a:gd name="connsiteY7" fmla="*/ 1935288 h 3222624"/>
              <a:gd name="connsiteX8" fmla="*/ 1484634 w 2907126"/>
              <a:gd name="connsiteY8" fmla="*/ 2087012 h 3222624"/>
              <a:gd name="connsiteX9" fmla="*/ 1254781 w 2907126"/>
              <a:gd name="connsiteY9" fmla="*/ 2084532 h 3222624"/>
              <a:gd name="connsiteX10" fmla="*/ 1095643 w 2907126"/>
              <a:gd name="connsiteY10" fmla="*/ 3222624 h 3222624"/>
              <a:gd name="connsiteX11" fmla="*/ 243539 w 2907126"/>
              <a:gd name="connsiteY11" fmla="*/ 2970957 h 3222624"/>
              <a:gd name="connsiteX12" fmla="*/ 461420 w 2907126"/>
              <a:gd name="connsiteY12" fmla="*/ 2117078 h 3222624"/>
              <a:gd name="connsiteX13" fmla="*/ 10577 w 2907126"/>
              <a:gd name="connsiteY13" fmla="*/ 2258114 h 3222624"/>
              <a:gd name="connsiteX14" fmla="*/ 277731 w 2907126"/>
              <a:gd name="connsiteY14" fmla="*/ 1642137 h 3222624"/>
              <a:gd name="connsiteX15" fmla="*/ 577943 w 2907126"/>
              <a:gd name="connsiteY15" fmla="*/ 1471773 h 3222624"/>
              <a:gd name="connsiteX16" fmla="*/ 728834 w 2907126"/>
              <a:gd name="connsiteY16" fmla="*/ 766816 h 3222624"/>
              <a:gd name="connsiteX17" fmla="*/ 0 w 2907126"/>
              <a:gd name="connsiteY17" fmla="*/ 1196888 h 3222624"/>
              <a:gd name="connsiteX18" fmla="*/ 381226 w 2907126"/>
              <a:gd name="connsiteY18" fmla="*/ 244276 h 3222624"/>
              <a:gd name="connsiteX19" fmla="*/ 1294723 w 2907126"/>
              <a:gd name="connsiteY19" fmla="*/ 118415 h 3222624"/>
              <a:gd name="connsiteX20" fmla="*/ 1803671 w 2907126"/>
              <a:gd name="connsiteY20" fmla="*/ 121722 h 3222624"/>
              <a:gd name="connsiteX0" fmla="*/ 1803671 w 2907126"/>
              <a:gd name="connsiteY0" fmla="*/ 121722 h 3222624"/>
              <a:gd name="connsiteX1" fmla="*/ 2906708 w 2907126"/>
              <a:gd name="connsiteY1" fmla="*/ 0 h 3222624"/>
              <a:gd name="connsiteX2" fmla="*/ 2629066 w 2907126"/>
              <a:gd name="connsiteY2" fmla="*/ 604020 h 3222624"/>
              <a:gd name="connsiteX3" fmla="*/ 2131388 w 2907126"/>
              <a:gd name="connsiteY3" fmla="*/ 741392 h 3222624"/>
              <a:gd name="connsiteX4" fmla="*/ 1511469 w 2907126"/>
              <a:gd name="connsiteY4" fmla="*/ 748632 h 3222624"/>
              <a:gd name="connsiteX5" fmla="*/ 1370830 w 2907126"/>
              <a:gd name="connsiteY5" fmla="*/ 1466814 h 3222624"/>
              <a:gd name="connsiteX6" fmla="*/ 2441648 w 2907126"/>
              <a:gd name="connsiteY6" fmla="*/ 1275766 h 3222624"/>
              <a:gd name="connsiteX7" fmla="*/ 2136623 w 2907126"/>
              <a:gd name="connsiteY7" fmla="*/ 1935288 h 3222624"/>
              <a:gd name="connsiteX8" fmla="*/ 1484634 w 2907126"/>
              <a:gd name="connsiteY8" fmla="*/ 2087012 h 3222624"/>
              <a:gd name="connsiteX9" fmla="*/ 1254781 w 2907126"/>
              <a:gd name="connsiteY9" fmla="*/ 2084532 h 3222624"/>
              <a:gd name="connsiteX10" fmla="*/ 1095643 w 2907126"/>
              <a:gd name="connsiteY10" fmla="*/ 3222624 h 3222624"/>
              <a:gd name="connsiteX11" fmla="*/ 243539 w 2907126"/>
              <a:gd name="connsiteY11" fmla="*/ 2970957 h 3222624"/>
              <a:gd name="connsiteX12" fmla="*/ 461420 w 2907126"/>
              <a:gd name="connsiteY12" fmla="*/ 2117078 h 3222624"/>
              <a:gd name="connsiteX13" fmla="*/ 10577 w 2907126"/>
              <a:gd name="connsiteY13" fmla="*/ 2258114 h 3222624"/>
              <a:gd name="connsiteX14" fmla="*/ 277731 w 2907126"/>
              <a:gd name="connsiteY14" fmla="*/ 1642137 h 3222624"/>
              <a:gd name="connsiteX15" fmla="*/ 577943 w 2907126"/>
              <a:gd name="connsiteY15" fmla="*/ 1471773 h 3222624"/>
              <a:gd name="connsiteX16" fmla="*/ 728834 w 2907126"/>
              <a:gd name="connsiteY16" fmla="*/ 766816 h 3222624"/>
              <a:gd name="connsiteX17" fmla="*/ 0 w 2907126"/>
              <a:gd name="connsiteY17" fmla="*/ 1196888 h 3222624"/>
              <a:gd name="connsiteX18" fmla="*/ 381226 w 2907126"/>
              <a:gd name="connsiteY18" fmla="*/ 244276 h 3222624"/>
              <a:gd name="connsiteX19" fmla="*/ 1294723 w 2907126"/>
              <a:gd name="connsiteY19" fmla="*/ 118415 h 3222624"/>
              <a:gd name="connsiteX20" fmla="*/ 1803671 w 2907126"/>
              <a:gd name="connsiteY20" fmla="*/ 121722 h 3222624"/>
              <a:gd name="connsiteX0" fmla="*/ 1803671 w 2907126"/>
              <a:gd name="connsiteY0" fmla="*/ 121722 h 3198921"/>
              <a:gd name="connsiteX1" fmla="*/ 2906708 w 2907126"/>
              <a:gd name="connsiteY1" fmla="*/ 0 h 3198921"/>
              <a:gd name="connsiteX2" fmla="*/ 2629066 w 2907126"/>
              <a:gd name="connsiteY2" fmla="*/ 604020 h 3198921"/>
              <a:gd name="connsiteX3" fmla="*/ 2131388 w 2907126"/>
              <a:gd name="connsiteY3" fmla="*/ 741392 h 3198921"/>
              <a:gd name="connsiteX4" fmla="*/ 1511469 w 2907126"/>
              <a:gd name="connsiteY4" fmla="*/ 748632 h 3198921"/>
              <a:gd name="connsiteX5" fmla="*/ 1370830 w 2907126"/>
              <a:gd name="connsiteY5" fmla="*/ 1466814 h 3198921"/>
              <a:gd name="connsiteX6" fmla="*/ 2441648 w 2907126"/>
              <a:gd name="connsiteY6" fmla="*/ 1275766 h 3198921"/>
              <a:gd name="connsiteX7" fmla="*/ 2136623 w 2907126"/>
              <a:gd name="connsiteY7" fmla="*/ 1935288 h 3198921"/>
              <a:gd name="connsiteX8" fmla="*/ 1484634 w 2907126"/>
              <a:gd name="connsiteY8" fmla="*/ 2087012 h 3198921"/>
              <a:gd name="connsiteX9" fmla="*/ 1254781 w 2907126"/>
              <a:gd name="connsiteY9" fmla="*/ 2084532 h 3198921"/>
              <a:gd name="connsiteX10" fmla="*/ 1058394 w 2907126"/>
              <a:gd name="connsiteY10" fmla="*/ 3198921 h 3198921"/>
              <a:gd name="connsiteX11" fmla="*/ 243539 w 2907126"/>
              <a:gd name="connsiteY11" fmla="*/ 2970957 h 3198921"/>
              <a:gd name="connsiteX12" fmla="*/ 461420 w 2907126"/>
              <a:gd name="connsiteY12" fmla="*/ 2117078 h 3198921"/>
              <a:gd name="connsiteX13" fmla="*/ 10577 w 2907126"/>
              <a:gd name="connsiteY13" fmla="*/ 2258114 h 3198921"/>
              <a:gd name="connsiteX14" fmla="*/ 277731 w 2907126"/>
              <a:gd name="connsiteY14" fmla="*/ 1642137 h 3198921"/>
              <a:gd name="connsiteX15" fmla="*/ 577943 w 2907126"/>
              <a:gd name="connsiteY15" fmla="*/ 1471773 h 3198921"/>
              <a:gd name="connsiteX16" fmla="*/ 728834 w 2907126"/>
              <a:gd name="connsiteY16" fmla="*/ 766816 h 3198921"/>
              <a:gd name="connsiteX17" fmla="*/ 0 w 2907126"/>
              <a:gd name="connsiteY17" fmla="*/ 1196888 h 3198921"/>
              <a:gd name="connsiteX18" fmla="*/ 381226 w 2907126"/>
              <a:gd name="connsiteY18" fmla="*/ 244276 h 3198921"/>
              <a:gd name="connsiteX19" fmla="*/ 1294723 w 2907126"/>
              <a:gd name="connsiteY19" fmla="*/ 118415 h 3198921"/>
              <a:gd name="connsiteX20" fmla="*/ 1803671 w 2907126"/>
              <a:gd name="connsiteY20" fmla="*/ 121722 h 3198921"/>
              <a:gd name="connsiteX0" fmla="*/ 1803671 w 2907126"/>
              <a:gd name="connsiteY0" fmla="*/ 121722 h 3198921"/>
              <a:gd name="connsiteX1" fmla="*/ 2906708 w 2907126"/>
              <a:gd name="connsiteY1" fmla="*/ 0 h 3198921"/>
              <a:gd name="connsiteX2" fmla="*/ 2629066 w 2907126"/>
              <a:gd name="connsiteY2" fmla="*/ 604020 h 3198921"/>
              <a:gd name="connsiteX3" fmla="*/ 2131388 w 2907126"/>
              <a:gd name="connsiteY3" fmla="*/ 741392 h 3198921"/>
              <a:gd name="connsiteX4" fmla="*/ 1511469 w 2907126"/>
              <a:gd name="connsiteY4" fmla="*/ 748632 h 3198921"/>
              <a:gd name="connsiteX5" fmla="*/ 1370830 w 2907126"/>
              <a:gd name="connsiteY5" fmla="*/ 1466814 h 3198921"/>
              <a:gd name="connsiteX6" fmla="*/ 2441648 w 2907126"/>
              <a:gd name="connsiteY6" fmla="*/ 1275766 h 3198921"/>
              <a:gd name="connsiteX7" fmla="*/ 2136623 w 2907126"/>
              <a:gd name="connsiteY7" fmla="*/ 1935288 h 3198921"/>
              <a:gd name="connsiteX8" fmla="*/ 1484634 w 2907126"/>
              <a:gd name="connsiteY8" fmla="*/ 2087012 h 3198921"/>
              <a:gd name="connsiteX9" fmla="*/ 1254781 w 2907126"/>
              <a:gd name="connsiteY9" fmla="*/ 2084532 h 3198921"/>
              <a:gd name="connsiteX10" fmla="*/ 1058394 w 2907126"/>
              <a:gd name="connsiteY10" fmla="*/ 3198921 h 3198921"/>
              <a:gd name="connsiteX11" fmla="*/ 243539 w 2907126"/>
              <a:gd name="connsiteY11" fmla="*/ 2970957 h 3198921"/>
              <a:gd name="connsiteX12" fmla="*/ 461420 w 2907126"/>
              <a:gd name="connsiteY12" fmla="*/ 2117078 h 3198921"/>
              <a:gd name="connsiteX13" fmla="*/ 10577 w 2907126"/>
              <a:gd name="connsiteY13" fmla="*/ 2258114 h 3198921"/>
              <a:gd name="connsiteX14" fmla="*/ 277731 w 2907126"/>
              <a:gd name="connsiteY14" fmla="*/ 1642137 h 3198921"/>
              <a:gd name="connsiteX15" fmla="*/ 577943 w 2907126"/>
              <a:gd name="connsiteY15" fmla="*/ 1471773 h 3198921"/>
              <a:gd name="connsiteX16" fmla="*/ 728834 w 2907126"/>
              <a:gd name="connsiteY16" fmla="*/ 766816 h 3198921"/>
              <a:gd name="connsiteX17" fmla="*/ 0 w 2907126"/>
              <a:gd name="connsiteY17" fmla="*/ 1196888 h 3198921"/>
              <a:gd name="connsiteX18" fmla="*/ 381226 w 2907126"/>
              <a:gd name="connsiteY18" fmla="*/ 244276 h 3198921"/>
              <a:gd name="connsiteX19" fmla="*/ 1294723 w 2907126"/>
              <a:gd name="connsiteY19" fmla="*/ 118415 h 3198921"/>
              <a:gd name="connsiteX20" fmla="*/ 1803671 w 2907126"/>
              <a:gd name="connsiteY20" fmla="*/ 121722 h 3198921"/>
              <a:gd name="connsiteX0" fmla="*/ 1803671 w 2907126"/>
              <a:gd name="connsiteY0" fmla="*/ 121722 h 3232784"/>
              <a:gd name="connsiteX1" fmla="*/ 2906708 w 2907126"/>
              <a:gd name="connsiteY1" fmla="*/ 0 h 3232784"/>
              <a:gd name="connsiteX2" fmla="*/ 2629066 w 2907126"/>
              <a:gd name="connsiteY2" fmla="*/ 604020 h 3232784"/>
              <a:gd name="connsiteX3" fmla="*/ 2131388 w 2907126"/>
              <a:gd name="connsiteY3" fmla="*/ 741392 h 3232784"/>
              <a:gd name="connsiteX4" fmla="*/ 1511469 w 2907126"/>
              <a:gd name="connsiteY4" fmla="*/ 748632 h 3232784"/>
              <a:gd name="connsiteX5" fmla="*/ 1370830 w 2907126"/>
              <a:gd name="connsiteY5" fmla="*/ 1466814 h 3232784"/>
              <a:gd name="connsiteX6" fmla="*/ 2441648 w 2907126"/>
              <a:gd name="connsiteY6" fmla="*/ 1275766 h 3232784"/>
              <a:gd name="connsiteX7" fmla="*/ 2136623 w 2907126"/>
              <a:gd name="connsiteY7" fmla="*/ 1935288 h 3232784"/>
              <a:gd name="connsiteX8" fmla="*/ 1484634 w 2907126"/>
              <a:gd name="connsiteY8" fmla="*/ 2087012 h 3232784"/>
              <a:gd name="connsiteX9" fmla="*/ 1254781 w 2907126"/>
              <a:gd name="connsiteY9" fmla="*/ 2084532 h 3232784"/>
              <a:gd name="connsiteX10" fmla="*/ 1024533 w 2907126"/>
              <a:gd name="connsiteY10" fmla="*/ 3232784 h 3232784"/>
              <a:gd name="connsiteX11" fmla="*/ 243539 w 2907126"/>
              <a:gd name="connsiteY11" fmla="*/ 2970957 h 3232784"/>
              <a:gd name="connsiteX12" fmla="*/ 461420 w 2907126"/>
              <a:gd name="connsiteY12" fmla="*/ 2117078 h 3232784"/>
              <a:gd name="connsiteX13" fmla="*/ 10577 w 2907126"/>
              <a:gd name="connsiteY13" fmla="*/ 2258114 h 3232784"/>
              <a:gd name="connsiteX14" fmla="*/ 277731 w 2907126"/>
              <a:gd name="connsiteY14" fmla="*/ 1642137 h 3232784"/>
              <a:gd name="connsiteX15" fmla="*/ 577943 w 2907126"/>
              <a:gd name="connsiteY15" fmla="*/ 1471773 h 3232784"/>
              <a:gd name="connsiteX16" fmla="*/ 728834 w 2907126"/>
              <a:gd name="connsiteY16" fmla="*/ 766816 h 3232784"/>
              <a:gd name="connsiteX17" fmla="*/ 0 w 2907126"/>
              <a:gd name="connsiteY17" fmla="*/ 1196888 h 3232784"/>
              <a:gd name="connsiteX18" fmla="*/ 381226 w 2907126"/>
              <a:gd name="connsiteY18" fmla="*/ 244276 h 3232784"/>
              <a:gd name="connsiteX19" fmla="*/ 1294723 w 2907126"/>
              <a:gd name="connsiteY19" fmla="*/ 118415 h 3232784"/>
              <a:gd name="connsiteX20" fmla="*/ 1803671 w 2907126"/>
              <a:gd name="connsiteY20" fmla="*/ 121722 h 3232784"/>
              <a:gd name="connsiteX0" fmla="*/ 1803671 w 2907126"/>
              <a:gd name="connsiteY0" fmla="*/ 121722 h 3246329"/>
              <a:gd name="connsiteX1" fmla="*/ 2906708 w 2907126"/>
              <a:gd name="connsiteY1" fmla="*/ 0 h 3246329"/>
              <a:gd name="connsiteX2" fmla="*/ 2629066 w 2907126"/>
              <a:gd name="connsiteY2" fmla="*/ 604020 h 3246329"/>
              <a:gd name="connsiteX3" fmla="*/ 2131388 w 2907126"/>
              <a:gd name="connsiteY3" fmla="*/ 741392 h 3246329"/>
              <a:gd name="connsiteX4" fmla="*/ 1511469 w 2907126"/>
              <a:gd name="connsiteY4" fmla="*/ 748632 h 3246329"/>
              <a:gd name="connsiteX5" fmla="*/ 1370830 w 2907126"/>
              <a:gd name="connsiteY5" fmla="*/ 1466814 h 3246329"/>
              <a:gd name="connsiteX6" fmla="*/ 2441648 w 2907126"/>
              <a:gd name="connsiteY6" fmla="*/ 1275766 h 3246329"/>
              <a:gd name="connsiteX7" fmla="*/ 2136623 w 2907126"/>
              <a:gd name="connsiteY7" fmla="*/ 1935288 h 3246329"/>
              <a:gd name="connsiteX8" fmla="*/ 1484634 w 2907126"/>
              <a:gd name="connsiteY8" fmla="*/ 2087012 h 3246329"/>
              <a:gd name="connsiteX9" fmla="*/ 1254781 w 2907126"/>
              <a:gd name="connsiteY9" fmla="*/ 2084532 h 3246329"/>
              <a:gd name="connsiteX10" fmla="*/ 1051623 w 2907126"/>
              <a:gd name="connsiteY10" fmla="*/ 3246329 h 3246329"/>
              <a:gd name="connsiteX11" fmla="*/ 243539 w 2907126"/>
              <a:gd name="connsiteY11" fmla="*/ 2970957 h 3246329"/>
              <a:gd name="connsiteX12" fmla="*/ 461420 w 2907126"/>
              <a:gd name="connsiteY12" fmla="*/ 2117078 h 3246329"/>
              <a:gd name="connsiteX13" fmla="*/ 10577 w 2907126"/>
              <a:gd name="connsiteY13" fmla="*/ 2258114 h 3246329"/>
              <a:gd name="connsiteX14" fmla="*/ 277731 w 2907126"/>
              <a:gd name="connsiteY14" fmla="*/ 1642137 h 3246329"/>
              <a:gd name="connsiteX15" fmla="*/ 577943 w 2907126"/>
              <a:gd name="connsiteY15" fmla="*/ 1471773 h 3246329"/>
              <a:gd name="connsiteX16" fmla="*/ 728834 w 2907126"/>
              <a:gd name="connsiteY16" fmla="*/ 766816 h 3246329"/>
              <a:gd name="connsiteX17" fmla="*/ 0 w 2907126"/>
              <a:gd name="connsiteY17" fmla="*/ 1196888 h 3246329"/>
              <a:gd name="connsiteX18" fmla="*/ 381226 w 2907126"/>
              <a:gd name="connsiteY18" fmla="*/ 244276 h 3246329"/>
              <a:gd name="connsiteX19" fmla="*/ 1294723 w 2907126"/>
              <a:gd name="connsiteY19" fmla="*/ 118415 h 3246329"/>
              <a:gd name="connsiteX20" fmla="*/ 1803671 w 2907126"/>
              <a:gd name="connsiteY20" fmla="*/ 121722 h 3246329"/>
              <a:gd name="connsiteX0" fmla="*/ 1803671 w 2907126"/>
              <a:gd name="connsiteY0" fmla="*/ 121722 h 3246329"/>
              <a:gd name="connsiteX1" fmla="*/ 2906708 w 2907126"/>
              <a:gd name="connsiteY1" fmla="*/ 0 h 3246329"/>
              <a:gd name="connsiteX2" fmla="*/ 2629066 w 2907126"/>
              <a:gd name="connsiteY2" fmla="*/ 604020 h 3246329"/>
              <a:gd name="connsiteX3" fmla="*/ 2131388 w 2907126"/>
              <a:gd name="connsiteY3" fmla="*/ 741392 h 3246329"/>
              <a:gd name="connsiteX4" fmla="*/ 1511469 w 2907126"/>
              <a:gd name="connsiteY4" fmla="*/ 748632 h 3246329"/>
              <a:gd name="connsiteX5" fmla="*/ 1370830 w 2907126"/>
              <a:gd name="connsiteY5" fmla="*/ 1466814 h 3246329"/>
              <a:gd name="connsiteX6" fmla="*/ 2441648 w 2907126"/>
              <a:gd name="connsiteY6" fmla="*/ 1275766 h 3246329"/>
              <a:gd name="connsiteX7" fmla="*/ 2136623 w 2907126"/>
              <a:gd name="connsiteY7" fmla="*/ 1935288 h 3246329"/>
              <a:gd name="connsiteX8" fmla="*/ 1484634 w 2907126"/>
              <a:gd name="connsiteY8" fmla="*/ 2087012 h 3246329"/>
              <a:gd name="connsiteX9" fmla="*/ 1254781 w 2907126"/>
              <a:gd name="connsiteY9" fmla="*/ 2084532 h 3246329"/>
              <a:gd name="connsiteX10" fmla="*/ 1051623 w 2907126"/>
              <a:gd name="connsiteY10" fmla="*/ 3246329 h 3246329"/>
              <a:gd name="connsiteX11" fmla="*/ 243539 w 2907126"/>
              <a:gd name="connsiteY11" fmla="*/ 2970957 h 3246329"/>
              <a:gd name="connsiteX12" fmla="*/ 461420 w 2907126"/>
              <a:gd name="connsiteY12" fmla="*/ 2117078 h 3246329"/>
              <a:gd name="connsiteX13" fmla="*/ 10577 w 2907126"/>
              <a:gd name="connsiteY13" fmla="*/ 2258114 h 3246329"/>
              <a:gd name="connsiteX14" fmla="*/ 277731 w 2907126"/>
              <a:gd name="connsiteY14" fmla="*/ 1642137 h 3246329"/>
              <a:gd name="connsiteX15" fmla="*/ 577943 w 2907126"/>
              <a:gd name="connsiteY15" fmla="*/ 1471773 h 3246329"/>
              <a:gd name="connsiteX16" fmla="*/ 728834 w 2907126"/>
              <a:gd name="connsiteY16" fmla="*/ 766816 h 3246329"/>
              <a:gd name="connsiteX17" fmla="*/ 0 w 2907126"/>
              <a:gd name="connsiteY17" fmla="*/ 1196888 h 3246329"/>
              <a:gd name="connsiteX18" fmla="*/ 381226 w 2907126"/>
              <a:gd name="connsiteY18" fmla="*/ 244276 h 3246329"/>
              <a:gd name="connsiteX19" fmla="*/ 1294723 w 2907126"/>
              <a:gd name="connsiteY19" fmla="*/ 118415 h 3246329"/>
              <a:gd name="connsiteX20" fmla="*/ 1803671 w 2907126"/>
              <a:gd name="connsiteY20" fmla="*/ 121722 h 3246329"/>
              <a:gd name="connsiteX0" fmla="*/ 1803671 w 2907126"/>
              <a:gd name="connsiteY0" fmla="*/ 121722 h 3246329"/>
              <a:gd name="connsiteX1" fmla="*/ 2906708 w 2907126"/>
              <a:gd name="connsiteY1" fmla="*/ 0 h 3246329"/>
              <a:gd name="connsiteX2" fmla="*/ 2629066 w 2907126"/>
              <a:gd name="connsiteY2" fmla="*/ 604020 h 3246329"/>
              <a:gd name="connsiteX3" fmla="*/ 2131388 w 2907126"/>
              <a:gd name="connsiteY3" fmla="*/ 741392 h 3246329"/>
              <a:gd name="connsiteX4" fmla="*/ 1511469 w 2907126"/>
              <a:gd name="connsiteY4" fmla="*/ 748632 h 3246329"/>
              <a:gd name="connsiteX5" fmla="*/ 1370830 w 2907126"/>
              <a:gd name="connsiteY5" fmla="*/ 1466814 h 3246329"/>
              <a:gd name="connsiteX6" fmla="*/ 2441648 w 2907126"/>
              <a:gd name="connsiteY6" fmla="*/ 1275766 h 3246329"/>
              <a:gd name="connsiteX7" fmla="*/ 2136623 w 2907126"/>
              <a:gd name="connsiteY7" fmla="*/ 1935288 h 3246329"/>
              <a:gd name="connsiteX8" fmla="*/ 1484634 w 2907126"/>
              <a:gd name="connsiteY8" fmla="*/ 2087012 h 3246329"/>
              <a:gd name="connsiteX9" fmla="*/ 1254781 w 2907126"/>
              <a:gd name="connsiteY9" fmla="*/ 2084532 h 3246329"/>
              <a:gd name="connsiteX10" fmla="*/ 1051623 w 2907126"/>
              <a:gd name="connsiteY10" fmla="*/ 3246329 h 3246329"/>
              <a:gd name="connsiteX11" fmla="*/ 243539 w 2907126"/>
              <a:gd name="connsiteY11" fmla="*/ 2970957 h 3246329"/>
              <a:gd name="connsiteX12" fmla="*/ 461420 w 2907126"/>
              <a:gd name="connsiteY12" fmla="*/ 2117078 h 3246329"/>
              <a:gd name="connsiteX13" fmla="*/ 10577 w 2907126"/>
              <a:gd name="connsiteY13" fmla="*/ 2258114 h 3246329"/>
              <a:gd name="connsiteX14" fmla="*/ 277731 w 2907126"/>
              <a:gd name="connsiteY14" fmla="*/ 1642137 h 3246329"/>
              <a:gd name="connsiteX15" fmla="*/ 577943 w 2907126"/>
              <a:gd name="connsiteY15" fmla="*/ 1471773 h 3246329"/>
              <a:gd name="connsiteX16" fmla="*/ 728834 w 2907126"/>
              <a:gd name="connsiteY16" fmla="*/ 766816 h 3246329"/>
              <a:gd name="connsiteX17" fmla="*/ 0 w 2907126"/>
              <a:gd name="connsiteY17" fmla="*/ 1196888 h 3246329"/>
              <a:gd name="connsiteX18" fmla="*/ 381226 w 2907126"/>
              <a:gd name="connsiteY18" fmla="*/ 244276 h 3246329"/>
              <a:gd name="connsiteX19" fmla="*/ 1294723 w 2907126"/>
              <a:gd name="connsiteY19" fmla="*/ 118415 h 3246329"/>
              <a:gd name="connsiteX20" fmla="*/ 1803671 w 2907126"/>
              <a:gd name="connsiteY20" fmla="*/ 121722 h 3246329"/>
              <a:gd name="connsiteX0" fmla="*/ 1803671 w 2907126"/>
              <a:gd name="connsiteY0" fmla="*/ 121722 h 3246329"/>
              <a:gd name="connsiteX1" fmla="*/ 2906708 w 2907126"/>
              <a:gd name="connsiteY1" fmla="*/ 0 h 3246329"/>
              <a:gd name="connsiteX2" fmla="*/ 2629066 w 2907126"/>
              <a:gd name="connsiteY2" fmla="*/ 604020 h 3246329"/>
              <a:gd name="connsiteX3" fmla="*/ 2131388 w 2907126"/>
              <a:gd name="connsiteY3" fmla="*/ 741392 h 3246329"/>
              <a:gd name="connsiteX4" fmla="*/ 1511469 w 2907126"/>
              <a:gd name="connsiteY4" fmla="*/ 748632 h 3246329"/>
              <a:gd name="connsiteX5" fmla="*/ 1370830 w 2907126"/>
              <a:gd name="connsiteY5" fmla="*/ 1466814 h 3246329"/>
              <a:gd name="connsiteX6" fmla="*/ 2441648 w 2907126"/>
              <a:gd name="connsiteY6" fmla="*/ 1275766 h 3246329"/>
              <a:gd name="connsiteX7" fmla="*/ 2136623 w 2907126"/>
              <a:gd name="connsiteY7" fmla="*/ 1935288 h 3246329"/>
              <a:gd name="connsiteX8" fmla="*/ 1484634 w 2907126"/>
              <a:gd name="connsiteY8" fmla="*/ 2087012 h 3246329"/>
              <a:gd name="connsiteX9" fmla="*/ 1254781 w 2907126"/>
              <a:gd name="connsiteY9" fmla="*/ 2084532 h 3246329"/>
              <a:gd name="connsiteX10" fmla="*/ 1051623 w 2907126"/>
              <a:gd name="connsiteY10" fmla="*/ 3246329 h 3246329"/>
              <a:gd name="connsiteX11" fmla="*/ 243539 w 2907126"/>
              <a:gd name="connsiteY11" fmla="*/ 2970957 h 3246329"/>
              <a:gd name="connsiteX12" fmla="*/ 461420 w 2907126"/>
              <a:gd name="connsiteY12" fmla="*/ 2117078 h 3246329"/>
              <a:gd name="connsiteX13" fmla="*/ 10577 w 2907126"/>
              <a:gd name="connsiteY13" fmla="*/ 2258114 h 3246329"/>
              <a:gd name="connsiteX14" fmla="*/ 277731 w 2907126"/>
              <a:gd name="connsiteY14" fmla="*/ 1642137 h 3246329"/>
              <a:gd name="connsiteX15" fmla="*/ 577943 w 2907126"/>
              <a:gd name="connsiteY15" fmla="*/ 1471773 h 3246329"/>
              <a:gd name="connsiteX16" fmla="*/ 728834 w 2907126"/>
              <a:gd name="connsiteY16" fmla="*/ 766816 h 3246329"/>
              <a:gd name="connsiteX17" fmla="*/ 0 w 2907126"/>
              <a:gd name="connsiteY17" fmla="*/ 1196888 h 3246329"/>
              <a:gd name="connsiteX18" fmla="*/ 381226 w 2907126"/>
              <a:gd name="connsiteY18" fmla="*/ 244276 h 3246329"/>
              <a:gd name="connsiteX19" fmla="*/ 1294723 w 2907126"/>
              <a:gd name="connsiteY19" fmla="*/ 118415 h 3246329"/>
              <a:gd name="connsiteX20" fmla="*/ 1803671 w 2907126"/>
              <a:gd name="connsiteY20" fmla="*/ 121722 h 3246329"/>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59981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59981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73525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73525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73525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73525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239029"/>
              <a:gd name="connsiteX1" fmla="*/ 2906708 w 2907126"/>
              <a:gd name="connsiteY1" fmla="*/ 0 h 3239029"/>
              <a:gd name="connsiteX2" fmla="*/ 2629066 w 2907126"/>
              <a:gd name="connsiteY2" fmla="*/ 604020 h 3239029"/>
              <a:gd name="connsiteX3" fmla="*/ 2131388 w 2907126"/>
              <a:gd name="connsiteY3" fmla="*/ 741392 h 3239029"/>
              <a:gd name="connsiteX4" fmla="*/ 1511469 w 2907126"/>
              <a:gd name="connsiteY4" fmla="*/ 748632 h 3239029"/>
              <a:gd name="connsiteX5" fmla="*/ 1370830 w 2907126"/>
              <a:gd name="connsiteY5" fmla="*/ 1466814 h 3239029"/>
              <a:gd name="connsiteX6" fmla="*/ 2441648 w 2907126"/>
              <a:gd name="connsiteY6" fmla="*/ 1275766 h 3239029"/>
              <a:gd name="connsiteX7" fmla="*/ 2136623 w 2907126"/>
              <a:gd name="connsiteY7" fmla="*/ 1935288 h 3239029"/>
              <a:gd name="connsiteX8" fmla="*/ 1484634 w 2907126"/>
              <a:gd name="connsiteY8" fmla="*/ 2087012 h 3239029"/>
              <a:gd name="connsiteX9" fmla="*/ 1254781 w 2907126"/>
              <a:gd name="connsiteY9" fmla="*/ 2084532 h 3239029"/>
              <a:gd name="connsiteX10" fmla="*/ 1173525 w 2907126"/>
              <a:gd name="connsiteY10" fmla="*/ 3053316 h 3239029"/>
              <a:gd name="connsiteX11" fmla="*/ 243539 w 2907126"/>
              <a:gd name="connsiteY11" fmla="*/ 2970957 h 3239029"/>
              <a:gd name="connsiteX12" fmla="*/ 461420 w 2907126"/>
              <a:gd name="connsiteY12" fmla="*/ 2117078 h 3239029"/>
              <a:gd name="connsiteX13" fmla="*/ 10577 w 2907126"/>
              <a:gd name="connsiteY13" fmla="*/ 2258114 h 3239029"/>
              <a:gd name="connsiteX14" fmla="*/ 277731 w 2907126"/>
              <a:gd name="connsiteY14" fmla="*/ 1642137 h 3239029"/>
              <a:gd name="connsiteX15" fmla="*/ 577943 w 2907126"/>
              <a:gd name="connsiteY15" fmla="*/ 1471773 h 3239029"/>
              <a:gd name="connsiteX16" fmla="*/ 728834 w 2907126"/>
              <a:gd name="connsiteY16" fmla="*/ 766816 h 3239029"/>
              <a:gd name="connsiteX17" fmla="*/ 0 w 2907126"/>
              <a:gd name="connsiteY17" fmla="*/ 1196888 h 3239029"/>
              <a:gd name="connsiteX18" fmla="*/ 381226 w 2907126"/>
              <a:gd name="connsiteY18" fmla="*/ 244276 h 3239029"/>
              <a:gd name="connsiteX19" fmla="*/ 1294723 w 2907126"/>
              <a:gd name="connsiteY19" fmla="*/ 118415 h 3239029"/>
              <a:gd name="connsiteX20" fmla="*/ 1803671 w 2907126"/>
              <a:gd name="connsiteY20" fmla="*/ 121722 h 3239029"/>
              <a:gd name="connsiteX0" fmla="*/ 1803671 w 2907126"/>
              <a:gd name="connsiteY0" fmla="*/ 121722 h 3235134"/>
              <a:gd name="connsiteX1" fmla="*/ 2906708 w 2907126"/>
              <a:gd name="connsiteY1" fmla="*/ 0 h 3235134"/>
              <a:gd name="connsiteX2" fmla="*/ 2629066 w 2907126"/>
              <a:gd name="connsiteY2" fmla="*/ 604020 h 3235134"/>
              <a:gd name="connsiteX3" fmla="*/ 2131388 w 2907126"/>
              <a:gd name="connsiteY3" fmla="*/ 741392 h 3235134"/>
              <a:gd name="connsiteX4" fmla="*/ 1511469 w 2907126"/>
              <a:gd name="connsiteY4" fmla="*/ 748632 h 3235134"/>
              <a:gd name="connsiteX5" fmla="*/ 1370830 w 2907126"/>
              <a:gd name="connsiteY5" fmla="*/ 1466814 h 3235134"/>
              <a:gd name="connsiteX6" fmla="*/ 2441648 w 2907126"/>
              <a:gd name="connsiteY6" fmla="*/ 1275766 h 3235134"/>
              <a:gd name="connsiteX7" fmla="*/ 2136623 w 2907126"/>
              <a:gd name="connsiteY7" fmla="*/ 1935288 h 3235134"/>
              <a:gd name="connsiteX8" fmla="*/ 1484634 w 2907126"/>
              <a:gd name="connsiteY8" fmla="*/ 2087012 h 3235134"/>
              <a:gd name="connsiteX9" fmla="*/ 1254781 w 2907126"/>
              <a:gd name="connsiteY9" fmla="*/ 2084532 h 3235134"/>
              <a:gd name="connsiteX10" fmla="*/ 1173525 w 2907126"/>
              <a:gd name="connsiteY10" fmla="*/ 3053316 h 3235134"/>
              <a:gd name="connsiteX11" fmla="*/ 243539 w 2907126"/>
              <a:gd name="connsiteY11" fmla="*/ 2970957 h 3235134"/>
              <a:gd name="connsiteX12" fmla="*/ 461420 w 2907126"/>
              <a:gd name="connsiteY12" fmla="*/ 2117078 h 3235134"/>
              <a:gd name="connsiteX13" fmla="*/ 10577 w 2907126"/>
              <a:gd name="connsiteY13" fmla="*/ 2258114 h 3235134"/>
              <a:gd name="connsiteX14" fmla="*/ 277731 w 2907126"/>
              <a:gd name="connsiteY14" fmla="*/ 1642137 h 3235134"/>
              <a:gd name="connsiteX15" fmla="*/ 577943 w 2907126"/>
              <a:gd name="connsiteY15" fmla="*/ 1471773 h 3235134"/>
              <a:gd name="connsiteX16" fmla="*/ 728834 w 2907126"/>
              <a:gd name="connsiteY16" fmla="*/ 766816 h 3235134"/>
              <a:gd name="connsiteX17" fmla="*/ 0 w 2907126"/>
              <a:gd name="connsiteY17" fmla="*/ 1196888 h 3235134"/>
              <a:gd name="connsiteX18" fmla="*/ 381226 w 2907126"/>
              <a:gd name="connsiteY18" fmla="*/ 244276 h 3235134"/>
              <a:gd name="connsiteX19" fmla="*/ 1294723 w 2907126"/>
              <a:gd name="connsiteY19" fmla="*/ 118415 h 3235134"/>
              <a:gd name="connsiteX20" fmla="*/ 1803671 w 2907126"/>
              <a:gd name="connsiteY20" fmla="*/ 121722 h 3235134"/>
              <a:gd name="connsiteX0" fmla="*/ 1803671 w 2907126"/>
              <a:gd name="connsiteY0" fmla="*/ 121722 h 3234039"/>
              <a:gd name="connsiteX1" fmla="*/ 2906708 w 2907126"/>
              <a:gd name="connsiteY1" fmla="*/ 0 h 3234039"/>
              <a:gd name="connsiteX2" fmla="*/ 2629066 w 2907126"/>
              <a:gd name="connsiteY2" fmla="*/ 604020 h 3234039"/>
              <a:gd name="connsiteX3" fmla="*/ 2131388 w 2907126"/>
              <a:gd name="connsiteY3" fmla="*/ 741392 h 3234039"/>
              <a:gd name="connsiteX4" fmla="*/ 1511469 w 2907126"/>
              <a:gd name="connsiteY4" fmla="*/ 748632 h 3234039"/>
              <a:gd name="connsiteX5" fmla="*/ 1370830 w 2907126"/>
              <a:gd name="connsiteY5" fmla="*/ 1466814 h 3234039"/>
              <a:gd name="connsiteX6" fmla="*/ 2441648 w 2907126"/>
              <a:gd name="connsiteY6" fmla="*/ 1275766 h 3234039"/>
              <a:gd name="connsiteX7" fmla="*/ 2136623 w 2907126"/>
              <a:gd name="connsiteY7" fmla="*/ 1935288 h 3234039"/>
              <a:gd name="connsiteX8" fmla="*/ 1484634 w 2907126"/>
              <a:gd name="connsiteY8" fmla="*/ 2087012 h 3234039"/>
              <a:gd name="connsiteX9" fmla="*/ 1254781 w 2907126"/>
              <a:gd name="connsiteY9" fmla="*/ 2084532 h 3234039"/>
              <a:gd name="connsiteX10" fmla="*/ 1173525 w 2907126"/>
              <a:gd name="connsiteY10" fmla="*/ 3053316 h 3234039"/>
              <a:gd name="connsiteX11" fmla="*/ 243539 w 2907126"/>
              <a:gd name="connsiteY11" fmla="*/ 2970957 h 3234039"/>
              <a:gd name="connsiteX12" fmla="*/ 461420 w 2907126"/>
              <a:gd name="connsiteY12" fmla="*/ 2117078 h 3234039"/>
              <a:gd name="connsiteX13" fmla="*/ 10577 w 2907126"/>
              <a:gd name="connsiteY13" fmla="*/ 2258114 h 3234039"/>
              <a:gd name="connsiteX14" fmla="*/ 277731 w 2907126"/>
              <a:gd name="connsiteY14" fmla="*/ 1642137 h 3234039"/>
              <a:gd name="connsiteX15" fmla="*/ 577943 w 2907126"/>
              <a:gd name="connsiteY15" fmla="*/ 1471773 h 3234039"/>
              <a:gd name="connsiteX16" fmla="*/ 728834 w 2907126"/>
              <a:gd name="connsiteY16" fmla="*/ 766816 h 3234039"/>
              <a:gd name="connsiteX17" fmla="*/ 0 w 2907126"/>
              <a:gd name="connsiteY17" fmla="*/ 1196888 h 3234039"/>
              <a:gd name="connsiteX18" fmla="*/ 381226 w 2907126"/>
              <a:gd name="connsiteY18" fmla="*/ 244276 h 3234039"/>
              <a:gd name="connsiteX19" fmla="*/ 1294723 w 2907126"/>
              <a:gd name="connsiteY19" fmla="*/ 118415 h 3234039"/>
              <a:gd name="connsiteX20" fmla="*/ 1803671 w 2907126"/>
              <a:gd name="connsiteY20" fmla="*/ 121722 h 3234039"/>
              <a:gd name="connsiteX0" fmla="*/ 1803671 w 2907126"/>
              <a:gd name="connsiteY0" fmla="*/ 121722 h 3238621"/>
              <a:gd name="connsiteX1" fmla="*/ 2906708 w 2907126"/>
              <a:gd name="connsiteY1" fmla="*/ 0 h 3238621"/>
              <a:gd name="connsiteX2" fmla="*/ 2629066 w 2907126"/>
              <a:gd name="connsiteY2" fmla="*/ 604020 h 3238621"/>
              <a:gd name="connsiteX3" fmla="*/ 2131388 w 2907126"/>
              <a:gd name="connsiteY3" fmla="*/ 741392 h 3238621"/>
              <a:gd name="connsiteX4" fmla="*/ 1511469 w 2907126"/>
              <a:gd name="connsiteY4" fmla="*/ 748632 h 3238621"/>
              <a:gd name="connsiteX5" fmla="*/ 1370830 w 2907126"/>
              <a:gd name="connsiteY5" fmla="*/ 1466814 h 3238621"/>
              <a:gd name="connsiteX6" fmla="*/ 2441648 w 2907126"/>
              <a:gd name="connsiteY6" fmla="*/ 1275766 h 3238621"/>
              <a:gd name="connsiteX7" fmla="*/ 2136623 w 2907126"/>
              <a:gd name="connsiteY7" fmla="*/ 1935288 h 3238621"/>
              <a:gd name="connsiteX8" fmla="*/ 1484634 w 2907126"/>
              <a:gd name="connsiteY8" fmla="*/ 2087012 h 3238621"/>
              <a:gd name="connsiteX9" fmla="*/ 1254781 w 2907126"/>
              <a:gd name="connsiteY9" fmla="*/ 2084532 h 3238621"/>
              <a:gd name="connsiteX10" fmla="*/ 1173525 w 2907126"/>
              <a:gd name="connsiteY10" fmla="*/ 3053316 h 3238621"/>
              <a:gd name="connsiteX11" fmla="*/ 243539 w 2907126"/>
              <a:gd name="connsiteY11" fmla="*/ 2970957 h 3238621"/>
              <a:gd name="connsiteX12" fmla="*/ 461420 w 2907126"/>
              <a:gd name="connsiteY12" fmla="*/ 2117078 h 3238621"/>
              <a:gd name="connsiteX13" fmla="*/ 10577 w 2907126"/>
              <a:gd name="connsiteY13" fmla="*/ 2258114 h 3238621"/>
              <a:gd name="connsiteX14" fmla="*/ 277731 w 2907126"/>
              <a:gd name="connsiteY14" fmla="*/ 1642137 h 3238621"/>
              <a:gd name="connsiteX15" fmla="*/ 577943 w 2907126"/>
              <a:gd name="connsiteY15" fmla="*/ 1471773 h 3238621"/>
              <a:gd name="connsiteX16" fmla="*/ 728834 w 2907126"/>
              <a:gd name="connsiteY16" fmla="*/ 766816 h 3238621"/>
              <a:gd name="connsiteX17" fmla="*/ 0 w 2907126"/>
              <a:gd name="connsiteY17" fmla="*/ 1196888 h 3238621"/>
              <a:gd name="connsiteX18" fmla="*/ 381226 w 2907126"/>
              <a:gd name="connsiteY18" fmla="*/ 244276 h 3238621"/>
              <a:gd name="connsiteX19" fmla="*/ 1294723 w 2907126"/>
              <a:gd name="connsiteY19" fmla="*/ 118415 h 3238621"/>
              <a:gd name="connsiteX20" fmla="*/ 1803671 w 2907126"/>
              <a:gd name="connsiteY20" fmla="*/ 121722 h 3238621"/>
              <a:gd name="connsiteX0" fmla="*/ 1803671 w 2907126"/>
              <a:gd name="connsiteY0" fmla="*/ 121722 h 3238621"/>
              <a:gd name="connsiteX1" fmla="*/ 2906708 w 2907126"/>
              <a:gd name="connsiteY1" fmla="*/ 0 h 3238621"/>
              <a:gd name="connsiteX2" fmla="*/ 2629066 w 2907126"/>
              <a:gd name="connsiteY2" fmla="*/ 604020 h 3238621"/>
              <a:gd name="connsiteX3" fmla="*/ 2131388 w 2907126"/>
              <a:gd name="connsiteY3" fmla="*/ 741392 h 3238621"/>
              <a:gd name="connsiteX4" fmla="*/ 1511469 w 2907126"/>
              <a:gd name="connsiteY4" fmla="*/ 748632 h 3238621"/>
              <a:gd name="connsiteX5" fmla="*/ 1370830 w 2907126"/>
              <a:gd name="connsiteY5" fmla="*/ 1466814 h 3238621"/>
              <a:gd name="connsiteX6" fmla="*/ 2441648 w 2907126"/>
              <a:gd name="connsiteY6" fmla="*/ 1275766 h 3238621"/>
              <a:gd name="connsiteX7" fmla="*/ 2136623 w 2907126"/>
              <a:gd name="connsiteY7" fmla="*/ 1935288 h 3238621"/>
              <a:gd name="connsiteX8" fmla="*/ 1484634 w 2907126"/>
              <a:gd name="connsiteY8" fmla="*/ 2087012 h 3238621"/>
              <a:gd name="connsiteX9" fmla="*/ 1254781 w 2907126"/>
              <a:gd name="connsiteY9" fmla="*/ 2084532 h 3238621"/>
              <a:gd name="connsiteX10" fmla="*/ 1173525 w 2907126"/>
              <a:gd name="connsiteY10" fmla="*/ 3053316 h 3238621"/>
              <a:gd name="connsiteX11" fmla="*/ 263856 w 2907126"/>
              <a:gd name="connsiteY11" fmla="*/ 2970957 h 3238621"/>
              <a:gd name="connsiteX12" fmla="*/ 461420 w 2907126"/>
              <a:gd name="connsiteY12" fmla="*/ 2117078 h 3238621"/>
              <a:gd name="connsiteX13" fmla="*/ 10577 w 2907126"/>
              <a:gd name="connsiteY13" fmla="*/ 2258114 h 3238621"/>
              <a:gd name="connsiteX14" fmla="*/ 277731 w 2907126"/>
              <a:gd name="connsiteY14" fmla="*/ 1642137 h 3238621"/>
              <a:gd name="connsiteX15" fmla="*/ 577943 w 2907126"/>
              <a:gd name="connsiteY15" fmla="*/ 1471773 h 3238621"/>
              <a:gd name="connsiteX16" fmla="*/ 728834 w 2907126"/>
              <a:gd name="connsiteY16" fmla="*/ 766816 h 3238621"/>
              <a:gd name="connsiteX17" fmla="*/ 0 w 2907126"/>
              <a:gd name="connsiteY17" fmla="*/ 1196888 h 3238621"/>
              <a:gd name="connsiteX18" fmla="*/ 381226 w 2907126"/>
              <a:gd name="connsiteY18" fmla="*/ 244276 h 3238621"/>
              <a:gd name="connsiteX19" fmla="*/ 1294723 w 2907126"/>
              <a:gd name="connsiteY19" fmla="*/ 118415 h 3238621"/>
              <a:gd name="connsiteX20" fmla="*/ 1803671 w 2907126"/>
              <a:gd name="connsiteY20" fmla="*/ 121722 h 3238621"/>
              <a:gd name="connsiteX0" fmla="*/ 1803671 w 2907126"/>
              <a:gd name="connsiteY0" fmla="*/ 121722 h 3237700"/>
              <a:gd name="connsiteX1" fmla="*/ 2906708 w 2907126"/>
              <a:gd name="connsiteY1" fmla="*/ 0 h 3237700"/>
              <a:gd name="connsiteX2" fmla="*/ 2629066 w 2907126"/>
              <a:gd name="connsiteY2" fmla="*/ 604020 h 3237700"/>
              <a:gd name="connsiteX3" fmla="*/ 2131388 w 2907126"/>
              <a:gd name="connsiteY3" fmla="*/ 741392 h 3237700"/>
              <a:gd name="connsiteX4" fmla="*/ 1511469 w 2907126"/>
              <a:gd name="connsiteY4" fmla="*/ 748632 h 3237700"/>
              <a:gd name="connsiteX5" fmla="*/ 1370830 w 2907126"/>
              <a:gd name="connsiteY5" fmla="*/ 1466814 h 3237700"/>
              <a:gd name="connsiteX6" fmla="*/ 2441648 w 2907126"/>
              <a:gd name="connsiteY6" fmla="*/ 1275766 h 3237700"/>
              <a:gd name="connsiteX7" fmla="*/ 2136623 w 2907126"/>
              <a:gd name="connsiteY7" fmla="*/ 1935288 h 3237700"/>
              <a:gd name="connsiteX8" fmla="*/ 1484634 w 2907126"/>
              <a:gd name="connsiteY8" fmla="*/ 2087012 h 3237700"/>
              <a:gd name="connsiteX9" fmla="*/ 1254781 w 2907126"/>
              <a:gd name="connsiteY9" fmla="*/ 2084532 h 3237700"/>
              <a:gd name="connsiteX10" fmla="*/ 1173525 w 2907126"/>
              <a:gd name="connsiteY10" fmla="*/ 3053316 h 3237700"/>
              <a:gd name="connsiteX11" fmla="*/ 253698 w 2907126"/>
              <a:gd name="connsiteY11" fmla="*/ 2967571 h 3237700"/>
              <a:gd name="connsiteX12" fmla="*/ 461420 w 2907126"/>
              <a:gd name="connsiteY12" fmla="*/ 2117078 h 3237700"/>
              <a:gd name="connsiteX13" fmla="*/ 10577 w 2907126"/>
              <a:gd name="connsiteY13" fmla="*/ 2258114 h 3237700"/>
              <a:gd name="connsiteX14" fmla="*/ 277731 w 2907126"/>
              <a:gd name="connsiteY14" fmla="*/ 1642137 h 3237700"/>
              <a:gd name="connsiteX15" fmla="*/ 577943 w 2907126"/>
              <a:gd name="connsiteY15" fmla="*/ 1471773 h 3237700"/>
              <a:gd name="connsiteX16" fmla="*/ 728834 w 2907126"/>
              <a:gd name="connsiteY16" fmla="*/ 766816 h 3237700"/>
              <a:gd name="connsiteX17" fmla="*/ 0 w 2907126"/>
              <a:gd name="connsiteY17" fmla="*/ 1196888 h 3237700"/>
              <a:gd name="connsiteX18" fmla="*/ 381226 w 2907126"/>
              <a:gd name="connsiteY18" fmla="*/ 244276 h 3237700"/>
              <a:gd name="connsiteX19" fmla="*/ 1294723 w 2907126"/>
              <a:gd name="connsiteY19" fmla="*/ 118415 h 3237700"/>
              <a:gd name="connsiteX20" fmla="*/ 1803671 w 2907126"/>
              <a:gd name="connsiteY20" fmla="*/ 121722 h 3237700"/>
              <a:gd name="connsiteX0" fmla="*/ 1803671 w 2907126"/>
              <a:gd name="connsiteY0" fmla="*/ 121722 h 3241667"/>
              <a:gd name="connsiteX1" fmla="*/ 2906708 w 2907126"/>
              <a:gd name="connsiteY1" fmla="*/ 0 h 3241667"/>
              <a:gd name="connsiteX2" fmla="*/ 2629066 w 2907126"/>
              <a:gd name="connsiteY2" fmla="*/ 604020 h 3241667"/>
              <a:gd name="connsiteX3" fmla="*/ 2131388 w 2907126"/>
              <a:gd name="connsiteY3" fmla="*/ 741392 h 3241667"/>
              <a:gd name="connsiteX4" fmla="*/ 1511469 w 2907126"/>
              <a:gd name="connsiteY4" fmla="*/ 748632 h 3241667"/>
              <a:gd name="connsiteX5" fmla="*/ 1370830 w 2907126"/>
              <a:gd name="connsiteY5" fmla="*/ 1466814 h 3241667"/>
              <a:gd name="connsiteX6" fmla="*/ 2441648 w 2907126"/>
              <a:gd name="connsiteY6" fmla="*/ 1275766 h 3241667"/>
              <a:gd name="connsiteX7" fmla="*/ 2136623 w 2907126"/>
              <a:gd name="connsiteY7" fmla="*/ 1935288 h 3241667"/>
              <a:gd name="connsiteX8" fmla="*/ 1484634 w 2907126"/>
              <a:gd name="connsiteY8" fmla="*/ 2087012 h 3241667"/>
              <a:gd name="connsiteX9" fmla="*/ 1254781 w 2907126"/>
              <a:gd name="connsiteY9" fmla="*/ 2084532 h 3241667"/>
              <a:gd name="connsiteX10" fmla="*/ 1173525 w 2907126"/>
              <a:gd name="connsiteY10" fmla="*/ 3053316 h 3241667"/>
              <a:gd name="connsiteX11" fmla="*/ 253698 w 2907126"/>
              <a:gd name="connsiteY11" fmla="*/ 2967571 h 3241667"/>
              <a:gd name="connsiteX12" fmla="*/ 461420 w 2907126"/>
              <a:gd name="connsiteY12" fmla="*/ 2117078 h 3241667"/>
              <a:gd name="connsiteX13" fmla="*/ 10577 w 2907126"/>
              <a:gd name="connsiteY13" fmla="*/ 2258114 h 3241667"/>
              <a:gd name="connsiteX14" fmla="*/ 277731 w 2907126"/>
              <a:gd name="connsiteY14" fmla="*/ 1642137 h 3241667"/>
              <a:gd name="connsiteX15" fmla="*/ 577943 w 2907126"/>
              <a:gd name="connsiteY15" fmla="*/ 1471773 h 3241667"/>
              <a:gd name="connsiteX16" fmla="*/ 728834 w 2907126"/>
              <a:gd name="connsiteY16" fmla="*/ 766816 h 3241667"/>
              <a:gd name="connsiteX17" fmla="*/ 0 w 2907126"/>
              <a:gd name="connsiteY17" fmla="*/ 1196888 h 3241667"/>
              <a:gd name="connsiteX18" fmla="*/ 381226 w 2907126"/>
              <a:gd name="connsiteY18" fmla="*/ 244276 h 3241667"/>
              <a:gd name="connsiteX19" fmla="*/ 1294723 w 2907126"/>
              <a:gd name="connsiteY19" fmla="*/ 118415 h 3241667"/>
              <a:gd name="connsiteX20" fmla="*/ 1803671 w 2907126"/>
              <a:gd name="connsiteY20" fmla="*/ 121722 h 3241667"/>
              <a:gd name="connsiteX0" fmla="*/ 1803671 w 2907126"/>
              <a:gd name="connsiteY0" fmla="*/ 121722 h 3229647"/>
              <a:gd name="connsiteX1" fmla="*/ 2906708 w 2907126"/>
              <a:gd name="connsiteY1" fmla="*/ 0 h 3229647"/>
              <a:gd name="connsiteX2" fmla="*/ 2629066 w 2907126"/>
              <a:gd name="connsiteY2" fmla="*/ 604020 h 3229647"/>
              <a:gd name="connsiteX3" fmla="*/ 2131388 w 2907126"/>
              <a:gd name="connsiteY3" fmla="*/ 741392 h 3229647"/>
              <a:gd name="connsiteX4" fmla="*/ 1511469 w 2907126"/>
              <a:gd name="connsiteY4" fmla="*/ 748632 h 3229647"/>
              <a:gd name="connsiteX5" fmla="*/ 1370830 w 2907126"/>
              <a:gd name="connsiteY5" fmla="*/ 1466814 h 3229647"/>
              <a:gd name="connsiteX6" fmla="*/ 2441648 w 2907126"/>
              <a:gd name="connsiteY6" fmla="*/ 1275766 h 3229647"/>
              <a:gd name="connsiteX7" fmla="*/ 2136623 w 2907126"/>
              <a:gd name="connsiteY7" fmla="*/ 1935288 h 3229647"/>
              <a:gd name="connsiteX8" fmla="*/ 1484634 w 2907126"/>
              <a:gd name="connsiteY8" fmla="*/ 2087012 h 3229647"/>
              <a:gd name="connsiteX9" fmla="*/ 1254781 w 2907126"/>
              <a:gd name="connsiteY9" fmla="*/ 2084532 h 3229647"/>
              <a:gd name="connsiteX10" fmla="*/ 1173525 w 2907126"/>
              <a:gd name="connsiteY10" fmla="*/ 3053316 h 3229647"/>
              <a:gd name="connsiteX11" fmla="*/ 253698 w 2907126"/>
              <a:gd name="connsiteY11" fmla="*/ 2967571 h 3229647"/>
              <a:gd name="connsiteX12" fmla="*/ 461420 w 2907126"/>
              <a:gd name="connsiteY12" fmla="*/ 2117078 h 3229647"/>
              <a:gd name="connsiteX13" fmla="*/ 10577 w 2907126"/>
              <a:gd name="connsiteY13" fmla="*/ 2258114 h 3229647"/>
              <a:gd name="connsiteX14" fmla="*/ 277731 w 2907126"/>
              <a:gd name="connsiteY14" fmla="*/ 1642137 h 3229647"/>
              <a:gd name="connsiteX15" fmla="*/ 577943 w 2907126"/>
              <a:gd name="connsiteY15" fmla="*/ 1471773 h 3229647"/>
              <a:gd name="connsiteX16" fmla="*/ 728834 w 2907126"/>
              <a:gd name="connsiteY16" fmla="*/ 766816 h 3229647"/>
              <a:gd name="connsiteX17" fmla="*/ 0 w 2907126"/>
              <a:gd name="connsiteY17" fmla="*/ 1196888 h 3229647"/>
              <a:gd name="connsiteX18" fmla="*/ 381226 w 2907126"/>
              <a:gd name="connsiteY18" fmla="*/ 244276 h 3229647"/>
              <a:gd name="connsiteX19" fmla="*/ 1294723 w 2907126"/>
              <a:gd name="connsiteY19" fmla="*/ 118415 h 3229647"/>
              <a:gd name="connsiteX20" fmla="*/ 1803671 w 2907126"/>
              <a:gd name="connsiteY20" fmla="*/ 121722 h 3229647"/>
              <a:gd name="connsiteX0" fmla="*/ 1803671 w 2907126"/>
              <a:gd name="connsiteY0" fmla="*/ 121722 h 3243169"/>
              <a:gd name="connsiteX1" fmla="*/ 2906708 w 2907126"/>
              <a:gd name="connsiteY1" fmla="*/ 0 h 3243169"/>
              <a:gd name="connsiteX2" fmla="*/ 2629066 w 2907126"/>
              <a:gd name="connsiteY2" fmla="*/ 604020 h 3243169"/>
              <a:gd name="connsiteX3" fmla="*/ 2131388 w 2907126"/>
              <a:gd name="connsiteY3" fmla="*/ 741392 h 3243169"/>
              <a:gd name="connsiteX4" fmla="*/ 1511469 w 2907126"/>
              <a:gd name="connsiteY4" fmla="*/ 748632 h 3243169"/>
              <a:gd name="connsiteX5" fmla="*/ 1370830 w 2907126"/>
              <a:gd name="connsiteY5" fmla="*/ 1466814 h 3243169"/>
              <a:gd name="connsiteX6" fmla="*/ 2441648 w 2907126"/>
              <a:gd name="connsiteY6" fmla="*/ 1275766 h 3243169"/>
              <a:gd name="connsiteX7" fmla="*/ 2136623 w 2907126"/>
              <a:gd name="connsiteY7" fmla="*/ 1935288 h 3243169"/>
              <a:gd name="connsiteX8" fmla="*/ 1484634 w 2907126"/>
              <a:gd name="connsiteY8" fmla="*/ 2087012 h 3243169"/>
              <a:gd name="connsiteX9" fmla="*/ 1254781 w 2907126"/>
              <a:gd name="connsiteY9" fmla="*/ 2084532 h 3243169"/>
              <a:gd name="connsiteX10" fmla="*/ 1173525 w 2907126"/>
              <a:gd name="connsiteY10" fmla="*/ 3053316 h 3243169"/>
              <a:gd name="connsiteX11" fmla="*/ 253698 w 2907126"/>
              <a:gd name="connsiteY11" fmla="*/ 2967571 h 3243169"/>
              <a:gd name="connsiteX12" fmla="*/ 461420 w 2907126"/>
              <a:gd name="connsiteY12" fmla="*/ 2117078 h 3243169"/>
              <a:gd name="connsiteX13" fmla="*/ 10577 w 2907126"/>
              <a:gd name="connsiteY13" fmla="*/ 2258114 h 3243169"/>
              <a:gd name="connsiteX14" fmla="*/ 277731 w 2907126"/>
              <a:gd name="connsiteY14" fmla="*/ 1642137 h 3243169"/>
              <a:gd name="connsiteX15" fmla="*/ 577943 w 2907126"/>
              <a:gd name="connsiteY15" fmla="*/ 1471773 h 3243169"/>
              <a:gd name="connsiteX16" fmla="*/ 728834 w 2907126"/>
              <a:gd name="connsiteY16" fmla="*/ 766816 h 3243169"/>
              <a:gd name="connsiteX17" fmla="*/ 0 w 2907126"/>
              <a:gd name="connsiteY17" fmla="*/ 1196888 h 3243169"/>
              <a:gd name="connsiteX18" fmla="*/ 381226 w 2907126"/>
              <a:gd name="connsiteY18" fmla="*/ 244276 h 3243169"/>
              <a:gd name="connsiteX19" fmla="*/ 1294723 w 2907126"/>
              <a:gd name="connsiteY19" fmla="*/ 118415 h 3243169"/>
              <a:gd name="connsiteX20" fmla="*/ 1803671 w 2907126"/>
              <a:gd name="connsiteY20" fmla="*/ 121722 h 3243169"/>
              <a:gd name="connsiteX0" fmla="*/ 1803671 w 2907126"/>
              <a:gd name="connsiteY0" fmla="*/ 121722 h 3243169"/>
              <a:gd name="connsiteX1" fmla="*/ 2906708 w 2907126"/>
              <a:gd name="connsiteY1" fmla="*/ 0 h 3243169"/>
              <a:gd name="connsiteX2" fmla="*/ 2629066 w 2907126"/>
              <a:gd name="connsiteY2" fmla="*/ 604020 h 3243169"/>
              <a:gd name="connsiteX3" fmla="*/ 2131388 w 2907126"/>
              <a:gd name="connsiteY3" fmla="*/ 741392 h 3243169"/>
              <a:gd name="connsiteX4" fmla="*/ 1511469 w 2907126"/>
              <a:gd name="connsiteY4" fmla="*/ 748632 h 3243169"/>
              <a:gd name="connsiteX5" fmla="*/ 1370830 w 2907126"/>
              <a:gd name="connsiteY5" fmla="*/ 1466814 h 3243169"/>
              <a:gd name="connsiteX6" fmla="*/ 2441648 w 2907126"/>
              <a:gd name="connsiteY6" fmla="*/ 1275766 h 3243169"/>
              <a:gd name="connsiteX7" fmla="*/ 2136623 w 2907126"/>
              <a:gd name="connsiteY7" fmla="*/ 1935288 h 3243169"/>
              <a:gd name="connsiteX8" fmla="*/ 1484634 w 2907126"/>
              <a:gd name="connsiteY8" fmla="*/ 2087012 h 3243169"/>
              <a:gd name="connsiteX9" fmla="*/ 1254781 w 2907126"/>
              <a:gd name="connsiteY9" fmla="*/ 2084532 h 3243169"/>
              <a:gd name="connsiteX10" fmla="*/ 1173525 w 2907126"/>
              <a:gd name="connsiteY10" fmla="*/ 3053316 h 3243169"/>
              <a:gd name="connsiteX11" fmla="*/ 274014 w 2907126"/>
              <a:gd name="connsiteY11" fmla="*/ 2967571 h 3243169"/>
              <a:gd name="connsiteX12" fmla="*/ 461420 w 2907126"/>
              <a:gd name="connsiteY12" fmla="*/ 2117078 h 3243169"/>
              <a:gd name="connsiteX13" fmla="*/ 10577 w 2907126"/>
              <a:gd name="connsiteY13" fmla="*/ 2258114 h 3243169"/>
              <a:gd name="connsiteX14" fmla="*/ 277731 w 2907126"/>
              <a:gd name="connsiteY14" fmla="*/ 1642137 h 3243169"/>
              <a:gd name="connsiteX15" fmla="*/ 577943 w 2907126"/>
              <a:gd name="connsiteY15" fmla="*/ 1471773 h 3243169"/>
              <a:gd name="connsiteX16" fmla="*/ 728834 w 2907126"/>
              <a:gd name="connsiteY16" fmla="*/ 766816 h 3243169"/>
              <a:gd name="connsiteX17" fmla="*/ 0 w 2907126"/>
              <a:gd name="connsiteY17" fmla="*/ 1196888 h 3243169"/>
              <a:gd name="connsiteX18" fmla="*/ 381226 w 2907126"/>
              <a:gd name="connsiteY18" fmla="*/ 244276 h 3243169"/>
              <a:gd name="connsiteX19" fmla="*/ 1294723 w 2907126"/>
              <a:gd name="connsiteY19" fmla="*/ 118415 h 3243169"/>
              <a:gd name="connsiteX20" fmla="*/ 1803671 w 2907126"/>
              <a:gd name="connsiteY20" fmla="*/ 121722 h 3243169"/>
              <a:gd name="connsiteX0" fmla="*/ 1803671 w 2907126"/>
              <a:gd name="connsiteY0" fmla="*/ 121722 h 3243169"/>
              <a:gd name="connsiteX1" fmla="*/ 2906708 w 2907126"/>
              <a:gd name="connsiteY1" fmla="*/ 0 h 3243169"/>
              <a:gd name="connsiteX2" fmla="*/ 2629066 w 2907126"/>
              <a:gd name="connsiteY2" fmla="*/ 604020 h 3243169"/>
              <a:gd name="connsiteX3" fmla="*/ 2131388 w 2907126"/>
              <a:gd name="connsiteY3" fmla="*/ 741392 h 3243169"/>
              <a:gd name="connsiteX4" fmla="*/ 1511469 w 2907126"/>
              <a:gd name="connsiteY4" fmla="*/ 748632 h 3243169"/>
              <a:gd name="connsiteX5" fmla="*/ 1370830 w 2907126"/>
              <a:gd name="connsiteY5" fmla="*/ 1466814 h 3243169"/>
              <a:gd name="connsiteX6" fmla="*/ 2441648 w 2907126"/>
              <a:gd name="connsiteY6" fmla="*/ 1275766 h 3243169"/>
              <a:gd name="connsiteX7" fmla="*/ 2136623 w 2907126"/>
              <a:gd name="connsiteY7" fmla="*/ 1935288 h 3243169"/>
              <a:gd name="connsiteX8" fmla="*/ 1484634 w 2907126"/>
              <a:gd name="connsiteY8" fmla="*/ 2087012 h 3243169"/>
              <a:gd name="connsiteX9" fmla="*/ 1254781 w 2907126"/>
              <a:gd name="connsiteY9" fmla="*/ 2084532 h 3243169"/>
              <a:gd name="connsiteX10" fmla="*/ 1173525 w 2907126"/>
              <a:gd name="connsiteY10" fmla="*/ 3053316 h 3243169"/>
              <a:gd name="connsiteX11" fmla="*/ 274014 w 2907126"/>
              <a:gd name="connsiteY11" fmla="*/ 2967571 h 3243169"/>
              <a:gd name="connsiteX12" fmla="*/ 461420 w 2907126"/>
              <a:gd name="connsiteY12" fmla="*/ 2117078 h 3243169"/>
              <a:gd name="connsiteX13" fmla="*/ 10577 w 2907126"/>
              <a:gd name="connsiteY13" fmla="*/ 2258114 h 3243169"/>
              <a:gd name="connsiteX14" fmla="*/ 277731 w 2907126"/>
              <a:gd name="connsiteY14" fmla="*/ 1642137 h 3243169"/>
              <a:gd name="connsiteX15" fmla="*/ 577943 w 2907126"/>
              <a:gd name="connsiteY15" fmla="*/ 1471773 h 3243169"/>
              <a:gd name="connsiteX16" fmla="*/ 728834 w 2907126"/>
              <a:gd name="connsiteY16" fmla="*/ 766816 h 3243169"/>
              <a:gd name="connsiteX17" fmla="*/ 0 w 2907126"/>
              <a:gd name="connsiteY17" fmla="*/ 1196888 h 3243169"/>
              <a:gd name="connsiteX18" fmla="*/ 381226 w 2907126"/>
              <a:gd name="connsiteY18" fmla="*/ 244276 h 3243169"/>
              <a:gd name="connsiteX19" fmla="*/ 1294723 w 2907126"/>
              <a:gd name="connsiteY19" fmla="*/ 118415 h 3243169"/>
              <a:gd name="connsiteX20" fmla="*/ 1803671 w 2907126"/>
              <a:gd name="connsiteY20" fmla="*/ 121722 h 3243169"/>
              <a:gd name="connsiteX0" fmla="*/ 1803671 w 2907126"/>
              <a:gd name="connsiteY0" fmla="*/ 121722 h 3243169"/>
              <a:gd name="connsiteX1" fmla="*/ 2906708 w 2907126"/>
              <a:gd name="connsiteY1" fmla="*/ 0 h 3243169"/>
              <a:gd name="connsiteX2" fmla="*/ 2629066 w 2907126"/>
              <a:gd name="connsiteY2" fmla="*/ 604020 h 3243169"/>
              <a:gd name="connsiteX3" fmla="*/ 2131388 w 2907126"/>
              <a:gd name="connsiteY3" fmla="*/ 741392 h 3243169"/>
              <a:gd name="connsiteX4" fmla="*/ 1511469 w 2907126"/>
              <a:gd name="connsiteY4" fmla="*/ 748632 h 3243169"/>
              <a:gd name="connsiteX5" fmla="*/ 1370830 w 2907126"/>
              <a:gd name="connsiteY5" fmla="*/ 1466814 h 3243169"/>
              <a:gd name="connsiteX6" fmla="*/ 2441648 w 2907126"/>
              <a:gd name="connsiteY6" fmla="*/ 1275766 h 3243169"/>
              <a:gd name="connsiteX7" fmla="*/ 2136623 w 2907126"/>
              <a:gd name="connsiteY7" fmla="*/ 1935288 h 3243169"/>
              <a:gd name="connsiteX8" fmla="*/ 1484634 w 2907126"/>
              <a:gd name="connsiteY8" fmla="*/ 2087012 h 3243169"/>
              <a:gd name="connsiteX9" fmla="*/ 1254781 w 2907126"/>
              <a:gd name="connsiteY9" fmla="*/ 2084532 h 3243169"/>
              <a:gd name="connsiteX10" fmla="*/ 1173525 w 2907126"/>
              <a:gd name="connsiteY10" fmla="*/ 3053316 h 3243169"/>
              <a:gd name="connsiteX11" fmla="*/ 303644 w 2907126"/>
              <a:gd name="connsiteY11" fmla="*/ 2967571 h 3243169"/>
              <a:gd name="connsiteX12" fmla="*/ 461420 w 2907126"/>
              <a:gd name="connsiteY12" fmla="*/ 2117078 h 3243169"/>
              <a:gd name="connsiteX13" fmla="*/ 10577 w 2907126"/>
              <a:gd name="connsiteY13" fmla="*/ 2258114 h 3243169"/>
              <a:gd name="connsiteX14" fmla="*/ 277731 w 2907126"/>
              <a:gd name="connsiteY14" fmla="*/ 1642137 h 3243169"/>
              <a:gd name="connsiteX15" fmla="*/ 577943 w 2907126"/>
              <a:gd name="connsiteY15" fmla="*/ 1471773 h 3243169"/>
              <a:gd name="connsiteX16" fmla="*/ 728834 w 2907126"/>
              <a:gd name="connsiteY16" fmla="*/ 766816 h 3243169"/>
              <a:gd name="connsiteX17" fmla="*/ 0 w 2907126"/>
              <a:gd name="connsiteY17" fmla="*/ 1196888 h 3243169"/>
              <a:gd name="connsiteX18" fmla="*/ 381226 w 2907126"/>
              <a:gd name="connsiteY18" fmla="*/ 244276 h 3243169"/>
              <a:gd name="connsiteX19" fmla="*/ 1294723 w 2907126"/>
              <a:gd name="connsiteY19" fmla="*/ 118415 h 3243169"/>
              <a:gd name="connsiteX20" fmla="*/ 1803671 w 2907126"/>
              <a:gd name="connsiteY20" fmla="*/ 121722 h 3243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07126" h="3243169">
                <a:moveTo>
                  <a:pt x="1803671" y="121722"/>
                </a:moveTo>
                <a:cubicBezTo>
                  <a:pt x="2073053" y="123472"/>
                  <a:pt x="2467567" y="82265"/>
                  <a:pt x="2906708" y="0"/>
                </a:cubicBezTo>
                <a:cubicBezTo>
                  <a:pt x="2915511" y="192202"/>
                  <a:pt x="2784149" y="515052"/>
                  <a:pt x="2629066" y="604020"/>
                </a:cubicBezTo>
                <a:cubicBezTo>
                  <a:pt x="2472739" y="693701"/>
                  <a:pt x="2317655" y="717290"/>
                  <a:pt x="2131388" y="741392"/>
                </a:cubicBezTo>
                <a:cubicBezTo>
                  <a:pt x="1945122" y="765493"/>
                  <a:pt x="1659804" y="761923"/>
                  <a:pt x="1511469" y="748632"/>
                </a:cubicBezTo>
                <a:lnTo>
                  <a:pt x="1370830" y="1466814"/>
                </a:lnTo>
                <a:cubicBezTo>
                  <a:pt x="1964894" y="1457950"/>
                  <a:pt x="2043651" y="1398567"/>
                  <a:pt x="2441648" y="1275766"/>
                </a:cubicBezTo>
                <a:cubicBezTo>
                  <a:pt x="2376494" y="1458887"/>
                  <a:pt x="2271321" y="1802560"/>
                  <a:pt x="2136623" y="1935288"/>
                </a:cubicBezTo>
                <a:cubicBezTo>
                  <a:pt x="2001926" y="2068015"/>
                  <a:pt x="1716608" y="2087012"/>
                  <a:pt x="1484634" y="2087012"/>
                </a:cubicBezTo>
                <a:lnTo>
                  <a:pt x="1254781" y="2084532"/>
                </a:lnTo>
                <a:cubicBezTo>
                  <a:pt x="1172032" y="2421404"/>
                  <a:pt x="1076047" y="2840515"/>
                  <a:pt x="1173525" y="3053316"/>
                </a:cubicBezTo>
                <a:cubicBezTo>
                  <a:pt x="340810" y="3453267"/>
                  <a:pt x="330460" y="3120713"/>
                  <a:pt x="303644" y="2967571"/>
                </a:cubicBezTo>
                <a:cubicBezTo>
                  <a:pt x="283835" y="2854447"/>
                  <a:pt x="450546" y="2200435"/>
                  <a:pt x="461420" y="2117078"/>
                </a:cubicBezTo>
                <a:cubicBezTo>
                  <a:pt x="323480" y="2143758"/>
                  <a:pt x="177613" y="2193432"/>
                  <a:pt x="10577" y="2258114"/>
                </a:cubicBezTo>
                <a:cubicBezTo>
                  <a:pt x="75338" y="2086690"/>
                  <a:pt x="183169" y="1773193"/>
                  <a:pt x="277731" y="1642137"/>
                </a:cubicBezTo>
                <a:cubicBezTo>
                  <a:pt x="372292" y="1511080"/>
                  <a:pt x="490316" y="1481693"/>
                  <a:pt x="577943" y="1471773"/>
                </a:cubicBezTo>
                <a:lnTo>
                  <a:pt x="728834" y="766816"/>
                </a:lnTo>
                <a:cubicBezTo>
                  <a:pt x="473525" y="786656"/>
                  <a:pt x="195028" y="1050155"/>
                  <a:pt x="0" y="1196888"/>
                </a:cubicBezTo>
                <a:cubicBezTo>
                  <a:pt x="63442" y="960950"/>
                  <a:pt x="89899" y="487062"/>
                  <a:pt x="381226" y="244276"/>
                </a:cubicBezTo>
                <a:cubicBezTo>
                  <a:pt x="521099" y="127709"/>
                  <a:pt x="852409" y="118415"/>
                  <a:pt x="1294723" y="118415"/>
                </a:cubicBezTo>
                <a:lnTo>
                  <a:pt x="1803671" y="121722"/>
                </a:lnTo>
                <a:close/>
              </a:path>
            </a:pathLst>
          </a:custGeom>
          <a:solidFill>
            <a:schemeClr val="bg1">
              <a:alpha val="2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grpSp>
        <p:nvGrpSpPr>
          <p:cNvPr id="48" name="Group 47">
            <a:extLst>
              <a:ext uri="{FF2B5EF4-FFF2-40B4-BE49-F238E27FC236}">
                <a16:creationId xmlns:a16="http://schemas.microsoft.com/office/drawing/2014/main" id="{C5B4CF8D-E436-0C19-DDD4-B07CF6D87CC7}"/>
              </a:ext>
            </a:extLst>
          </p:cNvPr>
          <p:cNvGrpSpPr/>
          <p:nvPr/>
        </p:nvGrpSpPr>
        <p:grpSpPr>
          <a:xfrm>
            <a:off x="1060129" y="318878"/>
            <a:ext cx="10071743" cy="2026856"/>
            <a:chOff x="1293486" y="4264478"/>
            <a:chExt cx="10071743" cy="2026856"/>
          </a:xfrm>
        </p:grpSpPr>
        <p:sp>
          <p:nvSpPr>
            <p:cNvPr id="39" name="Subtitle 2">
              <a:extLst>
                <a:ext uri="{FF2B5EF4-FFF2-40B4-BE49-F238E27FC236}">
                  <a16:creationId xmlns:a16="http://schemas.microsoft.com/office/drawing/2014/main" id="{5744A1BB-6FE6-46FA-BF29-4D1FF04E88F1}"/>
                </a:ext>
              </a:extLst>
            </p:cNvPr>
            <p:cNvSpPr txBox="1">
              <a:spLocks/>
            </p:cNvSpPr>
            <p:nvPr/>
          </p:nvSpPr>
          <p:spPr>
            <a:xfrm>
              <a:off x="3666591" y="4612555"/>
              <a:ext cx="2990706" cy="600075"/>
            </a:xfrm>
            <a:prstGeom prst="rect">
              <a:avLst/>
            </a:prstGeom>
            <a:noFill/>
          </p:spPr>
          <p:txBody>
            <a:bodyPr vert="horz" lIns="0" tIns="0" rIns="9144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4000" spc="100" dirty="0">
                  <a:solidFill>
                    <a:schemeClr val="bg1"/>
                  </a:solidFill>
                  <a:latin typeface="Calibri" panose="020F0502020204030204" pitchFamily="34" charset="0"/>
                  <a:cs typeface="Calibri" panose="020F0502020204030204" pitchFamily="34" charset="0"/>
                </a:rPr>
                <a:t>Fydar</a:t>
              </a:r>
            </a:p>
          </p:txBody>
        </p:sp>
        <p:sp>
          <p:nvSpPr>
            <p:cNvPr id="41" name="Subtitle 2">
              <a:extLst>
                <a:ext uri="{FF2B5EF4-FFF2-40B4-BE49-F238E27FC236}">
                  <a16:creationId xmlns:a16="http://schemas.microsoft.com/office/drawing/2014/main" id="{BB59183A-16D8-4B21-A479-C902DB8524C3}"/>
                </a:ext>
              </a:extLst>
            </p:cNvPr>
            <p:cNvSpPr txBox="1">
              <a:spLocks/>
            </p:cNvSpPr>
            <p:nvPr/>
          </p:nvSpPr>
          <p:spPr>
            <a:xfrm>
              <a:off x="4924654" y="4815545"/>
              <a:ext cx="1171346" cy="303172"/>
            </a:xfrm>
            <a:prstGeom prst="rect">
              <a:avLst/>
            </a:prstGeom>
            <a:no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600" spc="100" dirty="0">
                  <a:solidFill>
                    <a:schemeClr val="bg1">
                      <a:lumMod val="75000"/>
                    </a:schemeClr>
                  </a:solidFill>
                  <a:latin typeface="Calibri" panose="020F0502020204030204" pitchFamily="34" charset="0"/>
                  <a:cs typeface="Calibri" panose="020F0502020204030204" pitchFamily="34" charset="0"/>
                </a:rPr>
                <a:t>(they/them)</a:t>
              </a:r>
            </a:p>
          </p:txBody>
        </p:sp>
        <p:sp>
          <p:nvSpPr>
            <p:cNvPr id="42" name="Subtitle 2">
              <a:extLst>
                <a:ext uri="{FF2B5EF4-FFF2-40B4-BE49-F238E27FC236}">
                  <a16:creationId xmlns:a16="http://schemas.microsoft.com/office/drawing/2014/main" id="{9E9D0899-E58B-41B0-AB9E-FBDEE289F132}"/>
                </a:ext>
              </a:extLst>
            </p:cNvPr>
            <p:cNvSpPr txBox="1">
              <a:spLocks/>
            </p:cNvSpPr>
            <p:nvPr/>
          </p:nvSpPr>
          <p:spPr>
            <a:xfrm>
              <a:off x="4133849" y="5700955"/>
              <a:ext cx="1629105" cy="334838"/>
            </a:xfrm>
            <a:prstGeom prst="rect">
              <a:avLst/>
            </a:prstGeom>
          </p:spPr>
          <p:txBody>
            <a:bodyPr vert="horz" lIns="0" tIns="0" rIns="9144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spc="100" dirty="0">
                  <a:solidFill>
                    <a:schemeClr val="bg1">
                      <a:lumMod val="85000"/>
                    </a:schemeClr>
                  </a:solidFill>
                  <a:latin typeface="Lao UI" panose="020B0502040204020203" pitchFamily="34" charset="0"/>
                  <a:cs typeface="Lao UI" panose="020B0502040204020203" pitchFamily="34" charset="0"/>
                </a:rPr>
                <a:t>@Fydarus</a:t>
              </a:r>
            </a:p>
          </p:txBody>
        </p:sp>
        <p:sp>
          <p:nvSpPr>
            <p:cNvPr id="43" name="Subtitle 2">
              <a:extLst>
                <a:ext uri="{FF2B5EF4-FFF2-40B4-BE49-F238E27FC236}">
                  <a16:creationId xmlns:a16="http://schemas.microsoft.com/office/drawing/2014/main" id="{4269A87D-9D7F-4657-842C-330D453ACD20}"/>
                </a:ext>
              </a:extLst>
            </p:cNvPr>
            <p:cNvSpPr txBox="1">
              <a:spLocks/>
            </p:cNvSpPr>
            <p:nvPr/>
          </p:nvSpPr>
          <p:spPr>
            <a:xfrm>
              <a:off x="4133849" y="5327976"/>
              <a:ext cx="1629105" cy="334838"/>
            </a:xfrm>
            <a:prstGeom prst="rect">
              <a:avLst/>
            </a:prstGeom>
          </p:spPr>
          <p:txBody>
            <a:bodyPr vert="horz" lIns="0" tIns="0" rIns="9144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spc="100" dirty="0">
                  <a:solidFill>
                    <a:schemeClr val="bg1">
                      <a:lumMod val="85000"/>
                    </a:schemeClr>
                  </a:solidFill>
                  <a:latin typeface="Lao UI" panose="020B0502040204020203" pitchFamily="34" charset="0"/>
                  <a:cs typeface="Lao UI" panose="020B0502040204020203" pitchFamily="34" charset="0"/>
                </a:rPr>
                <a:t>Fydar</a:t>
              </a:r>
            </a:p>
          </p:txBody>
        </p:sp>
        <p:pic>
          <p:nvPicPr>
            <p:cNvPr id="3" name="Picture 2">
              <a:extLst>
                <a:ext uri="{FF2B5EF4-FFF2-40B4-BE49-F238E27FC236}">
                  <a16:creationId xmlns:a16="http://schemas.microsoft.com/office/drawing/2014/main" id="{E13BFCE6-9915-C627-020E-A2E4490FE9CB}"/>
                </a:ext>
              </a:extLst>
            </p:cNvPr>
            <p:cNvPicPr>
              <a:picLocks noChangeAspect="1"/>
            </p:cNvPicPr>
            <p:nvPr/>
          </p:nvPicPr>
          <p:blipFill rotWithShape="1">
            <a:blip r:embed="rId3">
              <a:extLst>
                <a:ext uri="{BEBA8EAE-BF5A-486C-A8C5-ECC9F3942E4B}">
                  <a14:imgProps xmlns:a14="http://schemas.microsoft.com/office/drawing/2010/main">
                    <a14:imgLayer r:embed="rId4">
                      <a14:imgEffect>
                        <a14:colorTemperature colorTemp="5900"/>
                      </a14:imgEffect>
                    </a14:imgLayer>
                  </a14:imgProps>
                </a:ext>
                <a:ext uri="{28A0092B-C50C-407E-A947-70E740481C1C}">
                  <a14:useLocalDpi xmlns:a14="http://schemas.microsoft.com/office/drawing/2010/main" val="0"/>
                </a:ext>
              </a:extLst>
            </a:blip>
            <a:srcRect l="11172" t="7026" r="9368" b="7449"/>
            <a:stretch/>
          </p:blipFill>
          <p:spPr>
            <a:xfrm>
              <a:off x="1293486" y="4264478"/>
              <a:ext cx="2026866" cy="2026856"/>
            </a:xfrm>
            <a:prstGeom prst="roundRect">
              <a:avLst>
                <a:gd name="adj" fmla="val 15305"/>
              </a:avLst>
            </a:prstGeom>
            <a:ln w="19050">
              <a:noFill/>
            </a:ln>
          </p:spPr>
        </p:pic>
        <p:pic>
          <p:nvPicPr>
            <p:cNvPr id="21" name="Graphic 20">
              <a:extLst>
                <a:ext uri="{FF2B5EF4-FFF2-40B4-BE49-F238E27FC236}">
                  <a16:creationId xmlns:a16="http://schemas.microsoft.com/office/drawing/2014/main" id="{1A95429F-5523-F108-C175-B5E0E9A8F82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808426" y="5755482"/>
              <a:ext cx="225788" cy="225784"/>
            </a:xfrm>
            <a:prstGeom prst="rect">
              <a:avLst/>
            </a:prstGeom>
          </p:spPr>
        </p:pic>
        <p:pic>
          <p:nvPicPr>
            <p:cNvPr id="23" name="Graphic 22">
              <a:extLst>
                <a:ext uri="{FF2B5EF4-FFF2-40B4-BE49-F238E27FC236}">
                  <a16:creationId xmlns:a16="http://schemas.microsoft.com/office/drawing/2014/main" id="{E12B6AA0-8E58-6F04-6E86-906F7C13EDA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808425" y="5382502"/>
              <a:ext cx="225788" cy="225786"/>
            </a:xfrm>
            <a:prstGeom prst="rect">
              <a:avLst/>
            </a:prstGeom>
          </p:spPr>
        </p:pic>
        <p:pic>
          <p:nvPicPr>
            <p:cNvPr id="1028" name="Picture 4">
              <a:extLst>
                <a:ext uri="{FF2B5EF4-FFF2-40B4-BE49-F238E27FC236}">
                  <a16:creationId xmlns:a16="http://schemas.microsoft.com/office/drawing/2014/main" id="{F83C93C6-B004-B916-7C2F-F0CED06AF9C7}"/>
                </a:ext>
              </a:extLst>
            </p:cNvPr>
            <p:cNvPicPr>
              <a:picLocks noChangeAspect="1" noChangeArrowheads="1"/>
            </p:cNvPicPr>
            <p:nvPr/>
          </p:nvPicPr>
          <p:blipFill rotWithShape="1">
            <a:blip r:embed="rId9">
              <a:clrChange>
                <a:clrFrom>
                  <a:srgbClr val="20243F"/>
                </a:clrFrom>
                <a:clrTo>
                  <a:srgbClr val="20243F">
                    <a:alpha val="0"/>
                  </a:srgbClr>
                </a:clrTo>
              </a:clrChange>
              <a:extLst>
                <a:ext uri="{BEBA8EAE-BF5A-486C-A8C5-ECC9F3942E4B}">
                  <a14:imgProps xmlns:a14="http://schemas.microsoft.com/office/drawing/2010/main">
                    <a14:imgLayer r:embed="rId10">
                      <a14:imgEffect>
                        <a14:backgroundRemoval t="10000" b="90000" l="10000" r="90000">
                          <a14:foregroundMark x1="20667" y1="45667" x2="20000" y2="40667"/>
                          <a14:foregroundMark x1="27333" y1="45667" x2="17667" y2="42000"/>
                          <a14:foregroundMark x1="22000" y1="40333" x2="39333" y2="54667"/>
                          <a14:foregroundMark x1="39333" y1="54667" x2="36667" y2="55667"/>
                          <a14:foregroundMark x1="35000" y1="45000" x2="58667" y2="48667"/>
                          <a14:foregroundMark x1="58667" y1="48667" x2="61667" y2="47333"/>
                          <a14:backgroundMark x1="56333" y1="18333" x2="48333" y2="3000"/>
                          <a14:backgroundMark x1="48333" y1="3000" x2="48333" y2="3000"/>
                          <a14:backgroundMark x1="65667" y1="17000" x2="47667" y2="13000"/>
                          <a14:backgroundMark x1="65333" y1="19667" x2="22667" y2="11333"/>
                          <a14:backgroundMark x1="37000" y1="17000" x2="14000" y2="23667"/>
                          <a14:backgroundMark x1="30333" y1="17000" x2="6000" y2="36667"/>
                          <a14:backgroundMark x1="12333" y1="30667" x2="8000" y2="56333"/>
                          <a14:backgroundMark x1="8000" y1="56333" x2="12333" y2="74333"/>
                          <a14:backgroundMark x1="12333" y1="74333" x2="25000" y2="84333"/>
                          <a14:backgroundMark x1="26333" y1="82333" x2="2000" y2="56667"/>
                          <a14:backgroundMark x1="6000" y1="52333" x2="18333" y2="73667"/>
                          <a14:backgroundMark x1="18333" y1="73667" x2="18333" y2="73667"/>
                          <a14:backgroundMark x1="14667" y1="64333" x2="47667" y2="93000"/>
                          <a14:backgroundMark x1="47667" y1="93000" x2="48333" y2="93000"/>
                          <a14:backgroundMark x1="60333" y1="91000" x2="84333" y2="86000"/>
                          <a14:backgroundMark x1="52333" y1="90667" x2="87333" y2="84333"/>
                          <a14:backgroundMark x1="49000" y1="93000" x2="79000" y2="79333"/>
                          <a14:backgroundMark x1="79000" y1="79333" x2="88000" y2="62667"/>
                          <a14:backgroundMark x1="88000" y1="62667" x2="87667" y2="59333"/>
                          <a14:backgroundMark x1="92667" y1="48333" x2="85000" y2="32667"/>
                          <a14:backgroundMark x1="85000" y1="32667" x2="65333" y2="16000"/>
                        </a14:backgroundRemoval>
                      </a14:imgEffect>
                    </a14:imgLayer>
                  </a14:imgProps>
                </a:ext>
                <a:ext uri="{28A0092B-C50C-407E-A947-70E740481C1C}">
                  <a14:useLocalDpi xmlns:a14="http://schemas.microsoft.com/office/drawing/2010/main" val="0"/>
                </a:ext>
              </a:extLst>
            </a:blip>
            <a:srcRect l="13482" t="23201" r="8831" b="13552"/>
            <a:stretch/>
          </p:blipFill>
          <p:spPr bwMode="auto">
            <a:xfrm>
              <a:off x="9787036" y="5248517"/>
              <a:ext cx="1111477" cy="904875"/>
            </a:xfrm>
            <a:prstGeom prst="rect">
              <a:avLst/>
            </a:prstGeom>
            <a:noFill/>
            <a:extLst>
              <a:ext uri="{909E8E84-426E-40DD-AFC4-6F175D3DCCD1}">
                <a14:hiddenFill xmlns:a14="http://schemas.microsoft.com/office/drawing/2010/main">
                  <a:solidFill>
                    <a:srgbClr val="FFFFFF"/>
                  </a:solidFill>
                </a14:hiddenFill>
              </a:ext>
            </a:extLst>
          </p:spPr>
        </p:pic>
        <p:sp>
          <p:nvSpPr>
            <p:cNvPr id="25" name="Subtitle 2">
              <a:extLst>
                <a:ext uri="{FF2B5EF4-FFF2-40B4-BE49-F238E27FC236}">
                  <a16:creationId xmlns:a16="http://schemas.microsoft.com/office/drawing/2014/main" id="{9661CECF-648C-F42A-589B-A6A28D792646}"/>
                </a:ext>
              </a:extLst>
            </p:cNvPr>
            <p:cNvSpPr txBox="1">
              <a:spLocks/>
            </p:cNvSpPr>
            <p:nvPr/>
          </p:nvSpPr>
          <p:spPr>
            <a:xfrm>
              <a:off x="7137162" y="5755449"/>
              <a:ext cx="4228067" cy="294670"/>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b="1" spc="200" dirty="0">
                  <a:solidFill>
                    <a:schemeClr val="bg1">
                      <a:lumMod val="85000"/>
                    </a:schemeClr>
                  </a:solidFill>
                  <a:latin typeface="Aptos" panose="020B0004020202020204" pitchFamily="34" charset="0"/>
                  <a:cs typeface="Arial" panose="020B0604020202020204" pitchFamily="34" charset="0"/>
                </a:rPr>
                <a:t>IWGB Games Workers</a:t>
              </a:r>
              <a:endParaRPr lang="en-GB" sz="1800" spc="200" dirty="0">
                <a:solidFill>
                  <a:schemeClr val="bg1">
                    <a:lumMod val="85000"/>
                  </a:schemeClr>
                </a:solidFill>
                <a:latin typeface="Aptos" panose="020B00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331EF5B7-2237-5AEF-7972-607C59C612A7}"/>
                </a:ext>
              </a:extLst>
            </p:cNvPr>
            <p:cNvSpPr txBox="1"/>
            <p:nvPr/>
          </p:nvSpPr>
          <p:spPr>
            <a:xfrm>
              <a:off x="7137162" y="5485213"/>
              <a:ext cx="3082687" cy="246221"/>
            </a:xfrm>
            <a:prstGeom prst="rect">
              <a:avLst/>
            </a:prstGeom>
            <a:noFill/>
          </p:spPr>
          <p:txBody>
            <a:bodyPr wrap="square" lIns="0" tIns="0" rIns="0" bIns="0">
              <a:spAutoFit/>
            </a:bodyPr>
            <a:lstStyle/>
            <a:p>
              <a:r>
                <a:rPr lang="en-GB" sz="1600" spc="200" dirty="0">
                  <a:solidFill>
                    <a:schemeClr val="bg1">
                      <a:lumMod val="85000"/>
                    </a:schemeClr>
                  </a:solidFill>
                  <a:latin typeface="Aptos" panose="020B0004020202020204" pitchFamily="34" charset="0"/>
                  <a:cs typeface="Arial" panose="020B0604020202020204" pitchFamily="34" charset="0"/>
                </a:rPr>
                <a:t>Proud Member of the</a:t>
              </a:r>
              <a:endParaRPr lang="en-GB" sz="1600" spc="200" dirty="0"/>
            </a:p>
          </p:txBody>
        </p:sp>
        <p:cxnSp>
          <p:nvCxnSpPr>
            <p:cNvPr id="32" name="Straight Connector 31">
              <a:extLst>
                <a:ext uri="{FF2B5EF4-FFF2-40B4-BE49-F238E27FC236}">
                  <a16:creationId xmlns:a16="http://schemas.microsoft.com/office/drawing/2014/main" id="{F7EBFD09-4077-91C6-BCFC-64603D4C20F6}"/>
                </a:ext>
              </a:extLst>
            </p:cNvPr>
            <p:cNvCxnSpPr>
              <a:cxnSpLocks/>
            </p:cNvCxnSpPr>
            <p:nvPr/>
          </p:nvCxnSpPr>
          <p:spPr>
            <a:xfrm>
              <a:off x="4133849" y="5121934"/>
              <a:ext cx="6764664" cy="0"/>
            </a:xfrm>
            <a:prstGeom prst="line">
              <a:avLst/>
            </a:prstGeom>
            <a:ln w="25400" cap="rnd">
              <a:gradFill flip="none" rotWithShape="1">
                <a:gsLst>
                  <a:gs pos="0">
                    <a:schemeClr val="accent1">
                      <a:lumMod val="5000"/>
                      <a:lumOff val="95000"/>
                    </a:schemeClr>
                  </a:gs>
                  <a:gs pos="100000">
                    <a:srgbClr val="E2B384">
                      <a:alpha val="0"/>
                    </a:srgbClr>
                  </a:gs>
                  <a:gs pos="16000">
                    <a:srgbClr val="E2B384"/>
                  </a:gs>
                </a:gsLst>
                <a:lin ang="0" scaled="1"/>
                <a:tileRect/>
              </a:gradFill>
              <a:roun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2535AAF-962F-5150-FF06-F00F6FD7838E}"/>
                </a:ext>
              </a:extLst>
            </p:cNvPr>
            <p:cNvCxnSpPr>
              <a:cxnSpLocks/>
            </p:cNvCxnSpPr>
            <p:nvPr/>
          </p:nvCxnSpPr>
          <p:spPr>
            <a:xfrm>
              <a:off x="3691325" y="5121934"/>
              <a:ext cx="196463" cy="0"/>
            </a:xfrm>
            <a:prstGeom prst="line">
              <a:avLst/>
            </a:prstGeom>
            <a:ln w="25400" cap="rnd">
              <a:solidFill>
                <a:schemeClr val="bg1">
                  <a:lumMod val="95000"/>
                </a:schemeClr>
              </a:solidFill>
              <a:round/>
            </a:ln>
          </p:spPr>
          <p:style>
            <a:lnRef idx="1">
              <a:schemeClr val="accent1"/>
            </a:lnRef>
            <a:fillRef idx="0">
              <a:schemeClr val="accent1"/>
            </a:fillRef>
            <a:effectRef idx="0">
              <a:schemeClr val="accent1"/>
            </a:effectRef>
            <a:fontRef idx="minor">
              <a:schemeClr val="tx1"/>
            </a:fontRef>
          </p:style>
        </p:cxnSp>
      </p:grpSp>
      <p:sp>
        <p:nvSpPr>
          <p:cNvPr id="6" name="TextBox 5">
            <a:extLst>
              <a:ext uri="{FF2B5EF4-FFF2-40B4-BE49-F238E27FC236}">
                <a16:creationId xmlns:a16="http://schemas.microsoft.com/office/drawing/2014/main" id="{590E0C3C-3B78-9D40-73D6-C1CCC08B784E}"/>
              </a:ext>
            </a:extLst>
          </p:cNvPr>
          <p:cNvSpPr txBox="1"/>
          <p:nvPr/>
        </p:nvSpPr>
        <p:spPr>
          <a:xfrm>
            <a:off x="1057132" y="3046952"/>
            <a:ext cx="5035871" cy="461665"/>
          </a:xfrm>
          <a:prstGeom prst="rect">
            <a:avLst/>
          </a:prstGeom>
          <a:noFill/>
        </p:spPr>
        <p:txBody>
          <a:bodyPr wrap="square">
            <a:spAutoFit/>
          </a:bodyPr>
          <a:lstStyle/>
          <a:p>
            <a:r>
              <a:rPr lang="en-GB" sz="2400" b="1" spc="50" dirty="0">
                <a:solidFill>
                  <a:schemeClr val="bg1"/>
                </a:solidFill>
                <a:effectLst/>
                <a:latin typeface="-apple-system"/>
              </a:rPr>
              <a:t>Tools</a:t>
            </a:r>
            <a:r>
              <a:rPr lang="en-GB" sz="2400" dirty="0">
                <a:solidFill>
                  <a:schemeClr val="bg1"/>
                </a:solidFill>
                <a:effectLst/>
                <a:latin typeface="-apple-system"/>
              </a:rPr>
              <a:t> </a:t>
            </a:r>
            <a:r>
              <a:rPr lang="en-GB" sz="2400" dirty="0">
                <a:solidFill>
                  <a:schemeClr val="bg1">
                    <a:lumMod val="50000"/>
                  </a:schemeClr>
                </a:solidFill>
                <a:effectLst/>
                <a:latin typeface="-apple-system"/>
              </a:rPr>
              <a:t>Engineer</a:t>
            </a:r>
            <a:endParaRPr lang="en-GB" sz="2400" dirty="0">
              <a:solidFill>
                <a:schemeClr val="bg1">
                  <a:lumMod val="50000"/>
                </a:schemeClr>
              </a:solidFill>
            </a:endParaRPr>
          </a:p>
        </p:txBody>
      </p:sp>
      <p:sp>
        <p:nvSpPr>
          <p:cNvPr id="8" name="TextBox 7">
            <a:extLst>
              <a:ext uri="{FF2B5EF4-FFF2-40B4-BE49-F238E27FC236}">
                <a16:creationId xmlns:a16="http://schemas.microsoft.com/office/drawing/2014/main" id="{750F263E-0EFE-B6F3-34A9-5C19B3A0F25C}"/>
              </a:ext>
            </a:extLst>
          </p:cNvPr>
          <p:cNvSpPr txBox="1"/>
          <p:nvPr/>
        </p:nvSpPr>
        <p:spPr>
          <a:xfrm>
            <a:off x="6093003" y="3046952"/>
            <a:ext cx="5035871" cy="461665"/>
          </a:xfrm>
          <a:prstGeom prst="rect">
            <a:avLst/>
          </a:prstGeom>
          <a:noFill/>
        </p:spPr>
        <p:txBody>
          <a:bodyPr wrap="square">
            <a:spAutoFit/>
          </a:bodyPr>
          <a:lstStyle/>
          <a:p>
            <a:r>
              <a:rPr lang="en-GB" sz="2400" b="1" i="0" spc="50" dirty="0">
                <a:solidFill>
                  <a:schemeClr val="bg1"/>
                </a:solidFill>
                <a:effectLst/>
                <a:latin typeface="-apple-system"/>
              </a:rPr>
              <a:t>Infrastructure</a:t>
            </a:r>
            <a:r>
              <a:rPr lang="en-GB" sz="2400" b="0" i="0" dirty="0">
                <a:solidFill>
                  <a:schemeClr val="bg1"/>
                </a:solidFill>
                <a:effectLst/>
                <a:latin typeface="-apple-system"/>
              </a:rPr>
              <a:t> </a:t>
            </a:r>
            <a:r>
              <a:rPr lang="en-GB" sz="2400" b="0" i="0" dirty="0">
                <a:solidFill>
                  <a:schemeClr val="bg1">
                    <a:lumMod val="50000"/>
                  </a:schemeClr>
                </a:solidFill>
                <a:effectLst/>
                <a:latin typeface="-apple-system"/>
              </a:rPr>
              <a:t>Engineer</a:t>
            </a:r>
            <a:endParaRPr lang="en-GB" sz="2400" dirty="0">
              <a:solidFill>
                <a:schemeClr val="bg1">
                  <a:lumMod val="50000"/>
                </a:schemeClr>
              </a:solidFill>
            </a:endParaRPr>
          </a:p>
        </p:txBody>
      </p:sp>
      <p:sp>
        <p:nvSpPr>
          <p:cNvPr id="9" name="TextBox 8">
            <a:extLst>
              <a:ext uri="{FF2B5EF4-FFF2-40B4-BE49-F238E27FC236}">
                <a16:creationId xmlns:a16="http://schemas.microsoft.com/office/drawing/2014/main" id="{AFAD7F59-D030-FCD8-93D1-E74349410F0D}"/>
              </a:ext>
            </a:extLst>
          </p:cNvPr>
          <p:cNvSpPr txBox="1"/>
          <p:nvPr/>
        </p:nvSpPr>
        <p:spPr>
          <a:xfrm>
            <a:off x="1057133" y="3650554"/>
            <a:ext cx="4777740" cy="783420"/>
          </a:xfrm>
          <a:prstGeom prst="rect">
            <a:avLst/>
          </a:prstGeom>
          <a:noFill/>
        </p:spPr>
        <p:txBody>
          <a:bodyPr wrap="square">
            <a:spAutoFit/>
          </a:bodyPr>
          <a:lstStyle/>
          <a:p>
            <a:pPr>
              <a:lnSpc>
                <a:spcPct val="130000"/>
              </a:lnSpc>
            </a:pPr>
            <a:r>
              <a:rPr lang="en-GB" b="0" i="1" spc="20" dirty="0">
                <a:solidFill>
                  <a:schemeClr val="bg1">
                    <a:lumMod val="85000"/>
                  </a:schemeClr>
                </a:solidFill>
                <a:effectLst/>
                <a:latin typeface="-apple-system"/>
              </a:rPr>
              <a:t>I make the tools that other developers use to make the game.</a:t>
            </a:r>
            <a:endParaRPr lang="en-GB" i="1" spc="20" dirty="0">
              <a:solidFill>
                <a:schemeClr val="bg1">
                  <a:lumMod val="85000"/>
                </a:schemeClr>
              </a:solidFill>
            </a:endParaRPr>
          </a:p>
        </p:txBody>
      </p:sp>
      <p:sp>
        <p:nvSpPr>
          <p:cNvPr id="10" name="TextBox 9">
            <a:extLst>
              <a:ext uri="{FF2B5EF4-FFF2-40B4-BE49-F238E27FC236}">
                <a16:creationId xmlns:a16="http://schemas.microsoft.com/office/drawing/2014/main" id="{E4E52141-E2D7-610F-4679-5D4F36B051BB}"/>
              </a:ext>
            </a:extLst>
          </p:cNvPr>
          <p:cNvSpPr txBox="1"/>
          <p:nvPr/>
        </p:nvSpPr>
        <p:spPr>
          <a:xfrm>
            <a:off x="6096001" y="3650554"/>
            <a:ext cx="4777740" cy="783420"/>
          </a:xfrm>
          <a:prstGeom prst="rect">
            <a:avLst/>
          </a:prstGeom>
          <a:noFill/>
        </p:spPr>
        <p:txBody>
          <a:bodyPr wrap="square">
            <a:spAutoFit/>
          </a:bodyPr>
          <a:lstStyle/>
          <a:p>
            <a:pPr>
              <a:lnSpc>
                <a:spcPct val="130000"/>
              </a:lnSpc>
            </a:pPr>
            <a:r>
              <a:rPr lang="en-GB" b="0" i="1" spc="20" dirty="0">
                <a:solidFill>
                  <a:schemeClr val="bg1">
                    <a:lumMod val="85000"/>
                  </a:schemeClr>
                </a:solidFill>
                <a:effectLst/>
                <a:latin typeface="-apple-system"/>
              </a:rPr>
              <a:t>I make the game servers, databases, and other online services.</a:t>
            </a:r>
            <a:endParaRPr lang="en-GB" i="1" spc="20" dirty="0">
              <a:solidFill>
                <a:schemeClr val="bg1">
                  <a:lumMod val="85000"/>
                </a:schemeClr>
              </a:solidFill>
            </a:endParaRPr>
          </a:p>
        </p:txBody>
      </p:sp>
      <p:sp>
        <p:nvSpPr>
          <p:cNvPr id="4" name="Freeform: Shape 3">
            <a:extLst>
              <a:ext uri="{FF2B5EF4-FFF2-40B4-BE49-F238E27FC236}">
                <a16:creationId xmlns:a16="http://schemas.microsoft.com/office/drawing/2014/main" id="{DE30FDFB-BCBD-ED2F-82A9-EE174B9B63D6}"/>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dirty="0"/>
          </a:p>
        </p:txBody>
      </p:sp>
    </p:spTree>
    <p:extLst>
      <p:ext uri="{BB962C8B-B14F-4D97-AF65-F5344CB8AC3E}">
        <p14:creationId xmlns:p14="http://schemas.microsoft.com/office/powerpoint/2010/main" val="1642152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44167"/>
          <a:stretch/>
        </p:blipFill>
        <p:spPr>
          <a:xfrm>
            <a:off x="-1399055" y="664979"/>
            <a:ext cx="8123705" cy="4535671"/>
          </a:xfrm>
          <a:prstGeom prst="rect">
            <a:avLst/>
          </a:prstGeom>
        </p:spPr>
      </p:pic>
      <p:sp>
        <p:nvSpPr>
          <p:cNvPr id="15" name="Rectangle 14">
            <a:extLst>
              <a:ext uri="{FF2B5EF4-FFF2-40B4-BE49-F238E27FC236}">
                <a16:creationId xmlns:a16="http://schemas.microsoft.com/office/drawing/2014/main" id="{53BB1A04-DEC4-C24B-DF20-1E105D656373}"/>
              </a:ext>
            </a:extLst>
          </p:cNvPr>
          <p:cNvSpPr/>
          <p:nvPr/>
        </p:nvSpPr>
        <p:spPr>
          <a:xfrm>
            <a:off x="0" y="-1"/>
            <a:ext cx="6096000" cy="6857999"/>
          </a:xfrm>
          <a:prstGeom prst="rect">
            <a:avLst/>
          </a:prstGeom>
          <a:solidFill>
            <a:srgbClr val="161618">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Graphic 2">
            <a:extLst>
              <a:ext uri="{FF2B5EF4-FFF2-40B4-BE49-F238E27FC236}">
                <a16:creationId xmlns:a16="http://schemas.microsoft.com/office/drawing/2014/main" id="{BC2FA369-0127-F480-8E51-F65071F9CDF1}"/>
              </a:ext>
            </a:extLst>
          </p:cNvPr>
          <p:cNvPicPr>
            <a:picLocks noChangeAspect="1"/>
          </p:cNvPicPr>
          <p:nvPr/>
        </p:nvPicPr>
        <p:blipFill rotWithShape="1">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44178"/>
          <a:stretch/>
        </p:blipFill>
        <p:spPr>
          <a:xfrm>
            <a:off x="5200275" y="664979"/>
            <a:ext cx="8125200" cy="4535671"/>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5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PRODUCER</a:t>
            </a:r>
            <a:endParaRPr lang="en-GB" dirty="0"/>
          </a:p>
        </p:txBody>
      </p:sp>
      <p:sp>
        <p:nvSpPr>
          <p:cNvPr id="2" name="Rectangle 1">
            <a:extLst>
              <a:ext uri="{FF2B5EF4-FFF2-40B4-BE49-F238E27FC236}">
                <a16:creationId xmlns:a16="http://schemas.microsoft.com/office/drawing/2014/main" id="{E555C9FA-18F0-D200-9AA6-2744D83724FE}"/>
              </a:ext>
            </a:extLst>
          </p:cNvPr>
          <p:cNvSpPr/>
          <p:nvPr/>
        </p:nvSpPr>
        <p:spPr>
          <a:xfrm>
            <a:off x="0" y="5724524"/>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ctr"/>
          <a:lstStyle/>
          <a:p>
            <a:pPr algn="ctr">
              <a:lnSpc>
                <a:spcPct val="120000"/>
              </a:lnSpc>
            </a:pPr>
            <a:r>
              <a:rPr lang="en-GB" sz="3600" dirty="0"/>
              <a:t>DESIGN HAS ASKED FOR WHAT?!?!?! A </a:t>
            </a:r>
            <a:r>
              <a:rPr lang="en-GB" sz="3600" b="1" dirty="0">
                <a:solidFill>
                  <a:srgbClr val="FF0000"/>
                </a:solidFill>
                <a:latin typeface="Calibri" panose="020F0502020204030204" pitchFamily="34" charset="0"/>
                <a:cs typeface="Calibri" panose="020F0502020204030204" pitchFamily="34" charset="0"/>
              </a:rPr>
              <a:t>RED CANVAS</a:t>
            </a:r>
            <a:r>
              <a:rPr lang="en-GB" sz="3600" dirty="0"/>
              <a:t>?</a:t>
            </a:r>
          </a:p>
        </p:txBody>
      </p:sp>
      <p:grpSp>
        <p:nvGrpSpPr>
          <p:cNvPr id="6" name="Group 5">
            <a:extLst>
              <a:ext uri="{FF2B5EF4-FFF2-40B4-BE49-F238E27FC236}">
                <a16:creationId xmlns:a16="http://schemas.microsoft.com/office/drawing/2014/main" id="{889ED7B6-402C-F4F6-7BC9-EBD1CF165776}"/>
              </a:ext>
            </a:extLst>
          </p:cNvPr>
          <p:cNvGrpSpPr/>
          <p:nvPr/>
        </p:nvGrpSpPr>
        <p:grpSpPr>
          <a:xfrm>
            <a:off x="249765" y="189109"/>
            <a:ext cx="3870605" cy="831971"/>
            <a:chOff x="249765" y="189109"/>
            <a:chExt cx="8976628" cy="1929490"/>
          </a:xfrm>
        </p:grpSpPr>
        <p:grpSp>
          <p:nvGrpSpPr>
            <p:cNvPr id="7" name="Group 6">
              <a:extLst>
                <a:ext uri="{FF2B5EF4-FFF2-40B4-BE49-F238E27FC236}">
                  <a16:creationId xmlns:a16="http://schemas.microsoft.com/office/drawing/2014/main" id="{6D916CD7-D248-E5D5-99B7-6D46DC588572}"/>
                </a:ext>
              </a:extLst>
            </p:cNvPr>
            <p:cNvGrpSpPr/>
            <p:nvPr/>
          </p:nvGrpSpPr>
          <p:grpSpPr>
            <a:xfrm>
              <a:off x="249765" y="189109"/>
              <a:ext cx="1688304" cy="1929490"/>
              <a:chOff x="9765076" y="383243"/>
              <a:chExt cx="1688304" cy="1929490"/>
            </a:xfrm>
          </p:grpSpPr>
          <p:pic>
            <p:nvPicPr>
              <p:cNvPr id="26" name="Picture 25">
                <a:extLst>
                  <a:ext uri="{FF2B5EF4-FFF2-40B4-BE49-F238E27FC236}">
                    <a16:creationId xmlns:a16="http://schemas.microsoft.com/office/drawing/2014/main" id="{5D484B96-D70A-F2E7-C582-448884F08602}"/>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27" name="Picture 26">
                <a:extLst>
                  <a:ext uri="{FF2B5EF4-FFF2-40B4-BE49-F238E27FC236}">
                    <a16:creationId xmlns:a16="http://schemas.microsoft.com/office/drawing/2014/main" id="{21EA534A-C7A2-B1E0-6E6B-1329F1E91BF7}"/>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8" name="Picture 7" descr="A red tube of paint&#10;&#10;Description automatically generated">
              <a:extLst>
                <a:ext uri="{FF2B5EF4-FFF2-40B4-BE49-F238E27FC236}">
                  <a16:creationId xmlns:a16="http://schemas.microsoft.com/office/drawing/2014/main" id="{B0E9B82F-221A-3878-3D13-3AC5B25D9013}"/>
                </a:ext>
              </a:extLst>
            </p:cNvPr>
            <p:cNvPicPr>
              <a:picLocks noChangeAspect="1"/>
            </p:cNvPicPr>
            <p:nvPr/>
          </p:nvPicPr>
          <p:blipFill rotWithShape="1">
            <a:blip r:embed="rId9">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9" name="Group 8">
              <a:extLst>
                <a:ext uri="{FF2B5EF4-FFF2-40B4-BE49-F238E27FC236}">
                  <a16:creationId xmlns:a16="http://schemas.microsoft.com/office/drawing/2014/main" id="{F6FAB3EB-036A-F7F0-9A37-2A92F4B804EC}"/>
                </a:ext>
              </a:extLst>
            </p:cNvPr>
            <p:cNvGrpSpPr/>
            <p:nvPr/>
          </p:nvGrpSpPr>
          <p:grpSpPr>
            <a:xfrm>
              <a:off x="2071846" y="189109"/>
              <a:ext cx="1688304" cy="1929490"/>
              <a:chOff x="9765076" y="383243"/>
              <a:chExt cx="1688304" cy="1929490"/>
            </a:xfrm>
          </p:grpSpPr>
          <p:pic>
            <p:nvPicPr>
              <p:cNvPr id="24" name="Picture 23">
                <a:extLst>
                  <a:ext uri="{FF2B5EF4-FFF2-40B4-BE49-F238E27FC236}">
                    <a16:creationId xmlns:a16="http://schemas.microsoft.com/office/drawing/2014/main" id="{CA6C30AF-ED19-58F1-5CC1-502FFDB3DBFE}"/>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25" name="Picture 24">
                <a:extLst>
                  <a:ext uri="{FF2B5EF4-FFF2-40B4-BE49-F238E27FC236}">
                    <a16:creationId xmlns:a16="http://schemas.microsoft.com/office/drawing/2014/main" id="{704D3884-90BB-6084-BAFC-530EE9996306}"/>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10" name="Group 9">
              <a:extLst>
                <a:ext uri="{FF2B5EF4-FFF2-40B4-BE49-F238E27FC236}">
                  <a16:creationId xmlns:a16="http://schemas.microsoft.com/office/drawing/2014/main" id="{4724AB6F-80B0-32A5-F7BD-525E0C6E33A1}"/>
                </a:ext>
              </a:extLst>
            </p:cNvPr>
            <p:cNvGrpSpPr/>
            <p:nvPr/>
          </p:nvGrpSpPr>
          <p:grpSpPr>
            <a:xfrm>
              <a:off x="3893927" y="189109"/>
              <a:ext cx="1688304" cy="1929490"/>
              <a:chOff x="9765076" y="383243"/>
              <a:chExt cx="1688304" cy="1929490"/>
            </a:xfrm>
          </p:grpSpPr>
          <p:pic>
            <p:nvPicPr>
              <p:cNvPr id="22" name="Picture 21">
                <a:extLst>
                  <a:ext uri="{FF2B5EF4-FFF2-40B4-BE49-F238E27FC236}">
                    <a16:creationId xmlns:a16="http://schemas.microsoft.com/office/drawing/2014/main" id="{6B9354FA-D312-F7F6-2262-518502777101}"/>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23" name="Picture 22">
                <a:extLst>
                  <a:ext uri="{FF2B5EF4-FFF2-40B4-BE49-F238E27FC236}">
                    <a16:creationId xmlns:a16="http://schemas.microsoft.com/office/drawing/2014/main" id="{526E1D70-98BB-8137-EFFA-8ED3B6C17EF4}"/>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11" name="Group 10">
              <a:extLst>
                <a:ext uri="{FF2B5EF4-FFF2-40B4-BE49-F238E27FC236}">
                  <a16:creationId xmlns:a16="http://schemas.microsoft.com/office/drawing/2014/main" id="{B7E602C9-6A81-3600-CB66-0B758A11B5FA}"/>
                </a:ext>
              </a:extLst>
            </p:cNvPr>
            <p:cNvGrpSpPr/>
            <p:nvPr/>
          </p:nvGrpSpPr>
          <p:grpSpPr>
            <a:xfrm>
              <a:off x="5716008" y="189109"/>
              <a:ext cx="1688304" cy="1929490"/>
              <a:chOff x="9765076" y="383243"/>
              <a:chExt cx="1688304" cy="1929490"/>
            </a:xfrm>
          </p:grpSpPr>
          <p:pic>
            <p:nvPicPr>
              <p:cNvPr id="20" name="Picture 19">
                <a:extLst>
                  <a:ext uri="{FF2B5EF4-FFF2-40B4-BE49-F238E27FC236}">
                    <a16:creationId xmlns:a16="http://schemas.microsoft.com/office/drawing/2014/main" id="{BA163DAD-F80E-D96A-C4EF-43F8603AD4EC}"/>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21" name="Picture 20">
                <a:extLst>
                  <a:ext uri="{FF2B5EF4-FFF2-40B4-BE49-F238E27FC236}">
                    <a16:creationId xmlns:a16="http://schemas.microsoft.com/office/drawing/2014/main" id="{C2B56072-683D-E585-F7C9-BBDD825AA9FD}"/>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12" name="Picture 11" descr="A pair of paint brushes&#10;&#10;Description automatically generated">
              <a:extLst>
                <a:ext uri="{FF2B5EF4-FFF2-40B4-BE49-F238E27FC236}">
                  <a16:creationId xmlns:a16="http://schemas.microsoft.com/office/drawing/2014/main" id="{23BE3D38-51B2-7D40-26A9-355F06AC79C2}"/>
                </a:ext>
              </a:extLst>
            </p:cNvPr>
            <p:cNvPicPr>
              <a:picLocks noChangeAspect="1"/>
            </p:cNvPicPr>
            <p:nvPr/>
          </p:nvPicPr>
          <p:blipFill rotWithShape="1">
            <a:blip r:embed="rId10">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pic>
          <p:nvPicPr>
            <p:cNvPr id="13" name="Picture 12" descr="A wooden object with a cloth on top&#10;&#10;Description automatically generated">
              <a:extLst>
                <a:ext uri="{FF2B5EF4-FFF2-40B4-BE49-F238E27FC236}">
                  <a16:creationId xmlns:a16="http://schemas.microsoft.com/office/drawing/2014/main" id="{FF07EA09-F606-AB06-B025-85F09A1A9225}"/>
                </a:ext>
              </a:extLst>
            </p:cNvPr>
            <p:cNvPicPr>
              <a:picLocks noChangeAspect="1"/>
            </p:cNvPicPr>
            <p:nvPr/>
          </p:nvPicPr>
          <p:blipFill rotWithShape="1">
            <a:blip r:embed="rId11">
              <a:extLst>
                <a:ext uri="{28A0092B-C50C-407E-A947-70E740481C1C}">
                  <a14:useLocalDpi xmlns:a14="http://schemas.microsoft.com/office/drawing/2010/main" val="0"/>
                </a:ext>
              </a:extLst>
            </a:blip>
            <a:srcRect b="9941"/>
            <a:stretch/>
          </p:blipFill>
          <p:spPr>
            <a:xfrm>
              <a:off x="4158148" y="306397"/>
              <a:ext cx="1159862" cy="1563460"/>
            </a:xfrm>
            <a:prstGeom prst="rect">
              <a:avLst/>
            </a:prstGeom>
            <a:effectLst>
              <a:outerShdw blurRad="76200" dir="13500000" sy="23000" kx="1200000" algn="br" rotWithShape="0">
                <a:prstClr val="black">
                  <a:alpha val="50000"/>
                </a:prstClr>
              </a:outerShdw>
            </a:effectLst>
          </p:spPr>
        </p:pic>
        <p:grpSp>
          <p:nvGrpSpPr>
            <p:cNvPr id="16" name="Group 15">
              <a:extLst>
                <a:ext uri="{FF2B5EF4-FFF2-40B4-BE49-F238E27FC236}">
                  <a16:creationId xmlns:a16="http://schemas.microsoft.com/office/drawing/2014/main" id="{CCC94930-1997-BF04-08D7-AD107D857277}"/>
                </a:ext>
              </a:extLst>
            </p:cNvPr>
            <p:cNvGrpSpPr/>
            <p:nvPr/>
          </p:nvGrpSpPr>
          <p:grpSpPr>
            <a:xfrm>
              <a:off x="7538089" y="189109"/>
              <a:ext cx="1688304" cy="1929490"/>
              <a:chOff x="9765076" y="383243"/>
              <a:chExt cx="1688304" cy="1929490"/>
            </a:xfrm>
          </p:grpSpPr>
          <p:pic>
            <p:nvPicPr>
              <p:cNvPr id="18" name="Picture 17">
                <a:extLst>
                  <a:ext uri="{FF2B5EF4-FFF2-40B4-BE49-F238E27FC236}">
                    <a16:creationId xmlns:a16="http://schemas.microsoft.com/office/drawing/2014/main" id="{ADC771AB-778E-E909-D6CA-494E471C6168}"/>
                  </a:ext>
                </a:extLst>
              </p:cNvPr>
              <p:cNvPicPr>
                <a:picLocks noChangeAspect="1"/>
              </p:cNvPicPr>
              <p:nvPr/>
            </p:nvPicPr>
            <p:blipFill>
              <a:blip r:embed="rId7"/>
              <a:stretch>
                <a:fillRect/>
              </a:stretch>
            </p:blipFill>
            <p:spPr>
              <a:xfrm>
                <a:off x="9942478" y="624088"/>
                <a:ext cx="1333500" cy="1447800"/>
              </a:xfrm>
              <a:prstGeom prst="rect">
                <a:avLst/>
              </a:prstGeom>
            </p:spPr>
          </p:pic>
          <p:pic>
            <p:nvPicPr>
              <p:cNvPr id="19" name="Picture 18">
                <a:extLst>
                  <a:ext uri="{FF2B5EF4-FFF2-40B4-BE49-F238E27FC236}">
                    <a16:creationId xmlns:a16="http://schemas.microsoft.com/office/drawing/2014/main" id="{4D742F78-3A1E-A57E-784B-507E07B2F574}"/>
                  </a:ext>
                </a:extLst>
              </p:cNvPr>
              <p:cNvPicPr>
                <a:picLocks noChangeAspect="1"/>
              </p:cNvPicPr>
              <p:nvPr/>
            </p:nvPicPr>
            <p:blipFill>
              <a:blip r:embed="rId8"/>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spTree>
    <p:extLst>
      <p:ext uri="{BB962C8B-B14F-4D97-AF65-F5344CB8AC3E}">
        <p14:creationId xmlns:p14="http://schemas.microsoft.com/office/powerpoint/2010/main" val="1412687263"/>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type="lt">
                                    <p:tmAbs val="30"/>
                                  </p:iterate>
                                  <p:childTnLst>
                                    <p:set>
                                      <p:cBhvr>
                                        <p:cTn id="9"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95178CE-8FBE-81C9-0738-D90C886A15ED}"/>
              </a:ext>
            </a:extLst>
          </p:cNvPr>
          <p:cNvGrpSpPr/>
          <p:nvPr/>
        </p:nvGrpSpPr>
        <p:grpSpPr>
          <a:xfrm>
            <a:off x="249765" y="189109"/>
            <a:ext cx="3870605" cy="831971"/>
            <a:chOff x="249765" y="189109"/>
            <a:chExt cx="8976628" cy="1929490"/>
          </a:xfrm>
        </p:grpSpPr>
        <p:grpSp>
          <p:nvGrpSpPr>
            <p:cNvPr id="11" name="Group 10">
              <a:extLst>
                <a:ext uri="{FF2B5EF4-FFF2-40B4-BE49-F238E27FC236}">
                  <a16:creationId xmlns:a16="http://schemas.microsoft.com/office/drawing/2014/main" id="{6BD1819A-37C1-1C62-7C4B-C8C761D4CEC2}"/>
                </a:ext>
              </a:extLst>
            </p:cNvPr>
            <p:cNvGrpSpPr/>
            <p:nvPr/>
          </p:nvGrpSpPr>
          <p:grpSpPr>
            <a:xfrm>
              <a:off x="249765" y="189109"/>
              <a:ext cx="1688304" cy="1929490"/>
              <a:chOff x="9765076" y="383243"/>
              <a:chExt cx="1688304" cy="1929490"/>
            </a:xfrm>
          </p:grpSpPr>
          <p:pic>
            <p:nvPicPr>
              <p:cNvPr id="47" name="Picture 46">
                <a:extLst>
                  <a:ext uri="{FF2B5EF4-FFF2-40B4-BE49-F238E27FC236}">
                    <a16:creationId xmlns:a16="http://schemas.microsoft.com/office/drawing/2014/main" id="{08B268DF-CBC1-32E7-1B34-30CF6A4DC39D}"/>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48" name="Picture 47">
                <a:extLst>
                  <a:ext uri="{FF2B5EF4-FFF2-40B4-BE49-F238E27FC236}">
                    <a16:creationId xmlns:a16="http://schemas.microsoft.com/office/drawing/2014/main" id="{229EF4A6-A819-9E21-4A02-17F0E0A381D1}"/>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21" name="Picture 20" descr="A red tube of paint&#10;&#10;Description automatically generated">
              <a:extLst>
                <a:ext uri="{FF2B5EF4-FFF2-40B4-BE49-F238E27FC236}">
                  <a16:creationId xmlns:a16="http://schemas.microsoft.com/office/drawing/2014/main" id="{5C5932A4-AB07-0398-2473-9A9B2F8C7C5A}"/>
                </a:ext>
              </a:extLst>
            </p:cNvPr>
            <p:cNvPicPr>
              <a:picLocks noChangeAspect="1"/>
            </p:cNvPicPr>
            <p:nvPr/>
          </p:nvPicPr>
          <p:blipFill rotWithShape="1">
            <a:blip r:embed="rId5">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22" name="Group 21">
              <a:extLst>
                <a:ext uri="{FF2B5EF4-FFF2-40B4-BE49-F238E27FC236}">
                  <a16:creationId xmlns:a16="http://schemas.microsoft.com/office/drawing/2014/main" id="{E732A3B3-C399-5BA7-CD46-CE2F1708540F}"/>
                </a:ext>
              </a:extLst>
            </p:cNvPr>
            <p:cNvGrpSpPr/>
            <p:nvPr/>
          </p:nvGrpSpPr>
          <p:grpSpPr>
            <a:xfrm>
              <a:off x="2071846" y="189109"/>
              <a:ext cx="1688304" cy="1929490"/>
              <a:chOff x="9765076" y="383243"/>
              <a:chExt cx="1688304" cy="1929490"/>
            </a:xfrm>
          </p:grpSpPr>
          <p:pic>
            <p:nvPicPr>
              <p:cNvPr id="45" name="Picture 44">
                <a:extLst>
                  <a:ext uri="{FF2B5EF4-FFF2-40B4-BE49-F238E27FC236}">
                    <a16:creationId xmlns:a16="http://schemas.microsoft.com/office/drawing/2014/main" id="{FB8354BA-9407-4723-A06D-48B3E274512F}"/>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46" name="Picture 45">
                <a:extLst>
                  <a:ext uri="{FF2B5EF4-FFF2-40B4-BE49-F238E27FC236}">
                    <a16:creationId xmlns:a16="http://schemas.microsoft.com/office/drawing/2014/main" id="{2E0408B6-4F96-670B-0E14-D9F3D848BE77}"/>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24" name="Group 23">
              <a:extLst>
                <a:ext uri="{FF2B5EF4-FFF2-40B4-BE49-F238E27FC236}">
                  <a16:creationId xmlns:a16="http://schemas.microsoft.com/office/drawing/2014/main" id="{724C73E2-A9AD-E50C-85BA-EFF6FC804A14}"/>
                </a:ext>
              </a:extLst>
            </p:cNvPr>
            <p:cNvGrpSpPr/>
            <p:nvPr/>
          </p:nvGrpSpPr>
          <p:grpSpPr>
            <a:xfrm>
              <a:off x="3893927" y="189109"/>
              <a:ext cx="1688304" cy="1929490"/>
              <a:chOff x="9765076" y="383243"/>
              <a:chExt cx="1688304" cy="1929490"/>
            </a:xfrm>
          </p:grpSpPr>
          <p:pic>
            <p:nvPicPr>
              <p:cNvPr id="43" name="Picture 42">
                <a:extLst>
                  <a:ext uri="{FF2B5EF4-FFF2-40B4-BE49-F238E27FC236}">
                    <a16:creationId xmlns:a16="http://schemas.microsoft.com/office/drawing/2014/main" id="{EA4F88D8-7C3B-051D-C741-27BE5655D95B}"/>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44" name="Picture 43">
                <a:extLst>
                  <a:ext uri="{FF2B5EF4-FFF2-40B4-BE49-F238E27FC236}">
                    <a16:creationId xmlns:a16="http://schemas.microsoft.com/office/drawing/2014/main" id="{3F2D3693-02CE-F2BB-21C9-B1F33486F94C}"/>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35" name="Group 34">
              <a:extLst>
                <a:ext uri="{FF2B5EF4-FFF2-40B4-BE49-F238E27FC236}">
                  <a16:creationId xmlns:a16="http://schemas.microsoft.com/office/drawing/2014/main" id="{FAFF3EA2-1902-42FD-BCC3-0D8822B93313}"/>
                </a:ext>
              </a:extLst>
            </p:cNvPr>
            <p:cNvGrpSpPr/>
            <p:nvPr/>
          </p:nvGrpSpPr>
          <p:grpSpPr>
            <a:xfrm>
              <a:off x="5716008" y="189109"/>
              <a:ext cx="1688304" cy="1929490"/>
              <a:chOff x="9765076" y="383243"/>
              <a:chExt cx="1688304" cy="1929490"/>
            </a:xfrm>
          </p:grpSpPr>
          <p:pic>
            <p:nvPicPr>
              <p:cNvPr id="41" name="Picture 40">
                <a:extLst>
                  <a:ext uri="{FF2B5EF4-FFF2-40B4-BE49-F238E27FC236}">
                    <a16:creationId xmlns:a16="http://schemas.microsoft.com/office/drawing/2014/main" id="{2F1EC5CC-BFD0-9B51-506D-C89DEF502CF5}"/>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42" name="Picture 41">
                <a:extLst>
                  <a:ext uri="{FF2B5EF4-FFF2-40B4-BE49-F238E27FC236}">
                    <a16:creationId xmlns:a16="http://schemas.microsoft.com/office/drawing/2014/main" id="{9B1E18B5-9976-4EA5-16E7-1288A1E8C930}"/>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36" name="Picture 35" descr="A pair of paint brushes&#10;&#10;Description automatically generated">
              <a:extLst>
                <a:ext uri="{FF2B5EF4-FFF2-40B4-BE49-F238E27FC236}">
                  <a16:creationId xmlns:a16="http://schemas.microsoft.com/office/drawing/2014/main" id="{B45086BE-C8EE-D529-FDEA-6FECCF2A20B5}"/>
                </a:ext>
              </a:extLst>
            </p:cNvPr>
            <p:cNvPicPr>
              <a:picLocks noChangeAspect="1"/>
            </p:cNvPicPr>
            <p:nvPr/>
          </p:nvPicPr>
          <p:blipFill rotWithShape="1">
            <a:blip r:embed="rId6">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pic>
          <p:nvPicPr>
            <p:cNvPr id="37" name="Picture 36" descr="A wooden object with a cloth on top&#10;&#10;Description automatically generated">
              <a:extLst>
                <a:ext uri="{FF2B5EF4-FFF2-40B4-BE49-F238E27FC236}">
                  <a16:creationId xmlns:a16="http://schemas.microsoft.com/office/drawing/2014/main" id="{733BE69A-DE37-2913-BF04-7378A7BCFF47}"/>
                </a:ext>
              </a:extLst>
            </p:cNvPr>
            <p:cNvPicPr>
              <a:picLocks noChangeAspect="1"/>
            </p:cNvPicPr>
            <p:nvPr/>
          </p:nvPicPr>
          <p:blipFill rotWithShape="1">
            <a:blip r:embed="rId7">
              <a:extLst>
                <a:ext uri="{28A0092B-C50C-407E-A947-70E740481C1C}">
                  <a14:useLocalDpi xmlns:a14="http://schemas.microsoft.com/office/drawing/2010/main" val="0"/>
                </a:ext>
              </a:extLst>
            </a:blip>
            <a:srcRect b="9941"/>
            <a:stretch/>
          </p:blipFill>
          <p:spPr>
            <a:xfrm>
              <a:off x="4158148" y="306397"/>
              <a:ext cx="1159862" cy="1563460"/>
            </a:xfrm>
            <a:prstGeom prst="rect">
              <a:avLst/>
            </a:prstGeom>
            <a:effectLst>
              <a:outerShdw blurRad="76200" dir="13500000" sy="23000" kx="1200000" algn="br" rotWithShape="0">
                <a:prstClr val="black">
                  <a:alpha val="50000"/>
                </a:prstClr>
              </a:outerShdw>
            </a:effectLst>
          </p:spPr>
        </p:pic>
        <p:grpSp>
          <p:nvGrpSpPr>
            <p:cNvPr id="38" name="Group 37">
              <a:extLst>
                <a:ext uri="{FF2B5EF4-FFF2-40B4-BE49-F238E27FC236}">
                  <a16:creationId xmlns:a16="http://schemas.microsoft.com/office/drawing/2014/main" id="{903916AF-6498-BEE4-3FF4-C80AAEDBF263}"/>
                </a:ext>
              </a:extLst>
            </p:cNvPr>
            <p:cNvGrpSpPr/>
            <p:nvPr/>
          </p:nvGrpSpPr>
          <p:grpSpPr>
            <a:xfrm>
              <a:off x="7538089" y="189109"/>
              <a:ext cx="1688304" cy="1929490"/>
              <a:chOff x="9765076" y="383243"/>
              <a:chExt cx="1688304" cy="1929490"/>
            </a:xfrm>
          </p:grpSpPr>
          <p:pic>
            <p:nvPicPr>
              <p:cNvPr id="39" name="Picture 38">
                <a:extLst>
                  <a:ext uri="{FF2B5EF4-FFF2-40B4-BE49-F238E27FC236}">
                    <a16:creationId xmlns:a16="http://schemas.microsoft.com/office/drawing/2014/main" id="{4F623B72-E56A-47ED-EA1C-4F0730CAEFC9}"/>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40" name="Picture 39">
                <a:extLst>
                  <a:ext uri="{FF2B5EF4-FFF2-40B4-BE49-F238E27FC236}">
                    <a16:creationId xmlns:a16="http://schemas.microsoft.com/office/drawing/2014/main" id="{099E1426-7FAC-790A-E1E7-7DAFC938223E}"/>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b="44213"/>
          <a:stretch/>
        </p:blipFill>
        <p:spPr>
          <a:xfrm>
            <a:off x="-1399055" y="664979"/>
            <a:ext cx="8123705" cy="4531929"/>
          </a:xfrm>
          <a:prstGeom prst="rect">
            <a:avLst/>
          </a:prstGeom>
        </p:spPr>
      </p:pic>
      <p:sp>
        <p:nvSpPr>
          <p:cNvPr id="15" name="Rectangle 14">
            <a:extLst>
              <a:ext uri="{FF2B5EF4-FFF2-40B4-BE49-F238E27FC236}">
                <a16:creationId xmlns:a16="http://schemas.microsoft.com/office/drawing/2014/main" id="{53BB1A04-DEC4-C24B-DF20-1E105D656373}"/>
              </a:ext>
            </a:extLst>
          </p:cNvPr>
          <p:cNvSpPr/>
          <p:nvPr/>
        </p:nvSpPr>
        <p:spPr>
          <a:xfrm>
            <a:off x="0" y="-1"/>
            <a:ext cx="6096000" cy="6857999"/>
          </a:xfrm>
          <a:prstGeom prst="rect">
            <a:avLst/>
          </a:prstGeom>
          <a:solidFill>
            <a:srgbClr val="161618">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Graphic 2">
            <a:extLst>
              <a:ext uri="{FF2B5EF4-FFF2-40B4-BE49-F238E27FC236}">
                <a16:creationId xmlns:a16="http://schemas.microsoft.com/office/drawing/2014/main" id="{BC2FA369-0127-F480-8E51-F65071F9CDF1}"/>
              </a:ext>
            </a:extLst>
          </p:cNvPr>
          <p:cNvPicPr>
            <a:picLocks noChangeAspect="1"/>
          </p:cNvPicPr>
          <p:nvPr/>
        </p:nvPicPr>
        <p:blipFill rotWithShape="1">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b="44224"/>
          <a:stretch/>
        </p:blipFill>
        <p:spPr>
          <a:xfrm>
            <a:off x="5200275" y="664979"/>
            <a:ext cx="8125200" cy="4531929"/>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5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PRODUCER</a:t>
            </a:r>
            <a:endParaRPr lang="en-GB" dirty="0"/>
          </a:p>
        </p:txBody>
      </p:sp>
      <p:sp>
        <p:nvSpPr>
          <p:cNvPr id="12" name="Rectangle 11">
            <a:extLst>
              <a:ext uri="{FF2B5EF4-FFF2-40B4-BE49-F238E27FC236}">
                <a16:creationId xmlns:a16="http://schemas.microsoft.com/office/drawing/2014/main" id="{3E0BFB1F-D0A0-053C-43FE-C403BB760EC8}"/>
              </a:ext>
            </a:extLst>
          </p:cNvPr>
          <p:cNvSpPr/>
          <p:nvPr/>
        </p:nvSpPr>
        <p:spPr>
          <a:xfrm>
            <a:off x="0" y="5724525"/>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ctr"/>
          <a:lstStyle/>
          <a:p>
            <a:pPr algn="ctr">
              <a:lnSpc>
                <a:spcPct val="120000"/>
              </a:lnSpc>
            </a:pPr>
            <a:r>
              <a:rPr lang="en-GB" sz="3600" dirty="0"/>
              <a:t>DESIGN HAS ASKED FOR WHAT?!?!?! A </a:t>
            </a:r>
            <a:r>
              <a:rPr lang="en-GB" sz="3600" b="1" dirty="0">
                <a:solidFill>
                  <a:srgbClr val="FF0000"/>
                </a:solidFill>
                <a:latin typeface="Calibri" panose="020F0502020204030204" pitchFamily="34" charset="0"/>
                <a:cs typeface="Calibri" panose="020F0502020204030204" pitchFamily="34" charset="0"/>
              </a:rPr>
              <a:t>RED CANVAS</a:t>
            </a:r>
            <a:r>
              <a:rPr lang="en-GB" sz="3600" dirty="0"/>
              <a:t>?</a:t>
            </a:r>
          </a:p>
        </p:txBody>
      </p:sp>
      <p:sp>
        <p:nvSpPr>
          <p:cNvPr id="6" name="Rectangle 5">
            <a:extLst>
              <a:ext uri="{FF2B5EF4-FFF2-40B4-BE49-F238E27FC236}">
                <a16:creationId xmlns:a16="http://schemas.microsoft.com/office/drawing/2014/main" id="{0669077E-D172-D650-ABAF-21B2B8DB3FAA}"/>
              </a:ext>
            </a:extLst>
          </p:cNvPr>
          <p:cNvSpPr/>
          <p:nvPr/>
        </p:nvSpPr>
        <p:spPr>
          <a:xfrm>
            <a:off x="0" y="-1496"/>
            <a:ext cx="12192000" cy="5200651"/>
          </a:xfrm>
          <a:prstGeom prst="rect">
            <a:avLst/>
          </a:prstGeom>
          <a:solidFill>
            <a:srgbClr val="161618">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68B74672-89D7-BF2E-EFA4-991531A204BB}"/>
              </a:ext>
            </a:extLst>
          </p:cNvPr>
          <p:cNvSpPr/>
          <p:nvPr/>
        </p:nvSpPr>
        <p:spPr>
          <a:xfrm>
            <a:off x="0" y="5198403"/>
            <a:ext cx="12192000" cy="1659597"/>
          </a:xfrm>
          <a:prstGeom prst="rect">
            <a:avLst/>
          </a:prstGeom>
          <a:solidFill>
            <a:schemeClr val="tx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9" name="Graphic 8">
            <a:extLst>
              <a:ext uri="{FF2B5EF4-FFF2-40B4-BE49-F238E27FC236}">
                <a16:creationId xmlns:a16="http://schemas.microsoft.com/office/drawing/2014/main" id="{C1E1C76E-7D98-30BB-C17B-05AF2C4E1869}"/>
              </a:ext>
            </a:extLst>
          </p:cNvPr>
          <p:cNvPicPr>
            <a:picLocks noChangeAspect="1"/>
          </p:cNvPicPr>
          <p:nvPr/>
        </p:nvPicPr>
        <p:blipFill rotWithShape="1">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b="29509"/>
          <a:stretch/>
        </p:blipFill>
        <p:spPr>
          <a:xfrm>
            <a:off x="895725" y="-473444"/>
            <a:ext cx="10400550" cy="7331442"/>
          </a:xfrm>
          <a:prstGeom prst="rect">
            <a:avLst/>
          </a:prstGeom>
        </p:spPr>
      </p:pic>
      <p:sp>
        <p:nvSpPr>
          <p:cNvPr id="8" name="Freeform: Shape 7">
            <a:extLst>
              <a:ext uri="{FF2B5EF4-FFF2-40B4-BE49-F238E27FC236}">
                <a16:creationId xmlns:a16="http://schemas.microsoft.com/office/drawing/2014/main" id="{2D658146-ECC5-2D1A-466A-9CC8DDD4F5BB}"/>
              </a:ext>
            </a:extLst>
          </p:cNvPr>
          <p:cNvSpPr/>
          <p:nvPr/>
        </p:nvSpPr>
        <p:spPr>
          <a:xfrm rot="19311248">
            <a:off x="6617183" y="1864800"/>
            <a:ext cx="515669" cy="1635902"/>
          </a:xfrm>
          <a:custGeom>
            <a:avLst/>
            <a:gdLst>
              <a:gd name="connsiteX0" fmla="*/ 221410 w 515669"/>
              <a:gd name="connsiteY0" fmla="*/ 0 h 1635902"/>
              <a:gd name="connsiteX1" fmla="*/ 515669 w 515669"/>
              <a:gd name="connsiteY1" fmla="*/ 1635902 h 1635902"/>
              <a:gd name="connsiteX2" fmla="*/ 0 w 515669"/>
              <a:gd name="connsiteY2" fmla="*/ 1230899 h 1635902"/>
            </a:gdLst>
            <a:ahLst/>
            <a:cxnLst>
              <a:cxn ang="0">
                <a:pos x="connsiteX0" y="connsiteY0"/>
              </a:cxn>
              <a:cxn ang="0">
                <a:pos x="connsiteX1" y="connsiteY1"/>
              </a:cxn>
              <a:cxn ang="0">
                <a:pos x="connsiteX2" y="connsiteY2"/>
              </a:cxn>
            </a:cxnLst>
            <a:rect l="l" t="t" r="r" b="b"/>
            <a:pathLst>
              <a:path w="515669" h="1635902">
                <a:moveTo>
                  <a:pt x="221410" y="0"/>
                </a:moveTo>
                <a:lnTo>
                  <a:pt x="515669" y="1635902"/>
                </a:lnTo>
                <a:lnTo>
                  <a:pt x="0" y="1230899"/>
                </a:lnTo>
                <a:close/>
              </a:path>
            </a:pathLst>
          </a:custGeom>
          <a:solidFill>
            <a:schemeClr val="tx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10" name="Rectangle: Rounded Corners 9">
            <a:extLst>
              <a:ext uri="{FF2B5EF4-FFF2-40B4-BE49-F238E27FC236}">
                <a16:creationId xmlns:a16="http://schemas.microsoft.com/office/drawing/2014/main" id="{F1C44606-C20E-1B7B-776B-49839C0094B8}"/>
              </a:ext>
            </a:extLst>
          </p:cNvPr>
          <p:cNvSpPr/>
          <p:nvPr/>
        </p:nvSpPr>
        <p:spPr>
          <a:xfrm>
            <a:off x="4776600" y="3164953"/>
            <a:ext cx="6519675" cy="1559447"/>
          </a:xfrm>
          <a:prstGeom prst="roundRect">
            <a:avLst>
              <a:gd name="adj" fmla="val 50000"/>
            </a:avLst>
          </a:prstGeom>
          <a:solidFill>
            <a:schemeClr val="tx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dirty="0"/>
              <a:t>Hay, </a:t>
            </a:r>
            <a:r>
              <a:rPr lang="en-GB" sz="2400" b="1" dirty="0"/>
              <a:t>TOOLS PROGRAMMER</a:t>
            </a:r>
            <a:r>
              <a:rPr lang="en-GB" sz="2400" dirty="0"/>
              <a:t>.</a:t>
            </a:r>
          </a:p>
          <a:p>
            <a:pPr>
              <a:lnSpc>
                <a:spcPct val="120000"/>
              </a:lnSpc>
            </a:pPr>
            <a:r>
              <a:rPr lang="en-GB" sz="2400" dirty="0"/>
              <a:t>Can you make a tool to make this easier?</a:t>
            </a:r>
          </a:p>
        </p:txBody>
      </p:sp>
    </p:spTree>
    <p:extLst>
      <p:ext uri="{BB962C8B-B14F-4D97-AF65-F5344CB8AC3E}">
        <p14:creationId xmlns:p14="http://schemas.microsoft.com/office/powerpoint/2010/main" val="3411272500"/>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bg/>
                                          </p:spTgt>
                                        </p:tgtEl>
                                        <p:attrNameLst>
                                          <p:attrName>style.visibility</p:attrName>
                                        </p:attrNameLst>
                                      </p:cBhvr>
                                      <p:to>
                                        <p:strVal val="visible"/>
                                      </p:to>
                                    </p:set>
                                    <p:animEffect transition="in" filter="fade">
                                      <p:cBhvr>
                                        <p:cTn id="10" dur="500"/>
                                        <p:tgtEl>
                                          <p:spTgt spid="10">
                                            <p:bg/>
                                          </p:spTgt>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50"/>
                                  </p:iterate>
                                  <p:childTnLst>
                                    <p:set>
                                      <p:cBhvr>
                                        <p:cTn id="13"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iterate type="lt">
                                    <p:tmAbs val="50"/>
                                  </p:iterate>
                                  <p:childTnLst>
                                    <p:set>
                                      <p:cBhvr>
                                        <p:cTn id="17"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uiExpand="1" build="p" animBg="1"/>
    </p:bld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3A97FAE3-52A7-A970-95DC-36601A44BFB1}"/>
              </a:ext>
            </a:extLst>
          </p:cNvPr>
          <p:cNvGrpSpPr/>
          <p:nvPr/>
        </p:nvGrpSpPr>
        <p:grpSpPr>
          <a:xfrm>
            <a:off x="249765" y="189109"/>
            <a:ext cx="3870605" cy="831971"/>
            <a:chOff x="249765" y="189109"/>
            <a:chExt cx="8976628" cy="1929490"/>
          </a:xfrm>
        </p:grpSpPr>
        <p:grpSp>
          <p:nvGrpSpPr>
            <p:cNvPr id="19" name="Group 18">
              <a:extLst>
                <a:ext uri="{FF2B5EF4-FFF2-40B4-BE49-F238E27FC236}">
                  <a16:creationId xmlns:a16="http://schemas.microsoft.com/office/drawing/2014/main" id="{31023115-3464-5420-BD81-BF6FDB2618FD}"/>
                </a:ext>
              </a:extLst>
            </p:cNvPr>
            <p:cNvGrpSpPr/>
            <p:nvPr/>
          </p:nvGrpSpPr>
          <p:grpSpPr>
            <a:xfrm>
              <a:off x="249765" y="189109"/>
              <a:ext cx="1688304" cy="1929490"/>
              <a:chOff x="9765076" y="383243"/>
              <a:chExt cx="1688304" cy="1929490"/>
            </a:xfrm>
          </p:grpSpPr>
          <p:pic>
            <p:nvPicPr>
              <p:cNvPr id="35" name="Picture 34">
                <a:extLst>
                  <a:ext uri="{FF2B5EF4-FFF2-40B4-BE49-F238E27FC236}">
                    <a16:creationId xmlns:a16="http://schemas.microsoft.com/office/drawing/2014/main" id="{44F8CDEC-67A6-61C9-C751-04D4FB71E26E}"/>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40" name="Picture 39">
                <a:extLst>
                  <a:ext uri="{FF2B5EF4-FFF2-40B4-BE49-F238E27FC236}">
                    <a16:creationId xmlns:a16="http://schemas.microsoft.com/office/drawing/2014/main" id="{85129648-81C1-B78B-E895-D69812C6BDF7}"/>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20" name="Picture 19" descr="A red tube of paint&#10;&#10;Description automatically generated">
              <a:extLst>
                <a:ext uri="{FF2B5EF4-FFF2-40B4-BE49-F238E27FC236}">
                  <a16:creationId xmlns:a16="http://schemas.microsoft.com/office/drawing/2014/main" id="{4420AAB7-D813-09AE-79A3-E90D874B1121}"/>
                </a:ext>
              </a:extLst>
            </p:cNvPr>
            <p:cNvPicPr>
              <a:picLocks noChangeAspect="1"/>
            </p:cNvPicPr>
            <p:nvPr/>
          </p:nvPicPr>
          <p:blipFill rotWithShape="1">
            <a:blip r:embed="rId5">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21" name="Group 20">
              <a:extLst>
                <a:ext uri="{FF2B5EF4-FFF2-40B4-BE49-F238E27FC236}">
                  <a16:creationId xmlns:a16="http://schemas.microsoft.com/office/drawing/2014/main" id="{A660CDA9-B5D8-F3AF-74B7-650C6745A381}"/>
                </a:ext>
              </a:extLst>
            </p:cNvPr>
            <p:cNvGrpSpPr/>
            <p:nvPr/>
          </p:nvGrpSpPr>
          <p:grpSpPr>
            <a:xfrm>
              <a:off x="2071846" y="189109"/>
              <a:ext cx="1688304" cy="1929490"/>
              <a:chOff x="9765076" y="383243"/>
              <a:chExt cx="1688304" cy="1929490"/>
            </a:xfrm>
          </p:grpSpPr>
          <p:pic>
            <p:nvPicPr>
              <p:cNvPr id="33" name="Picture 32">
                <a:extLst>
                  <a:ext uri="{FF2B5EF4-FFF2-40B4-BE49-F238E27FC236}">
                    <a16:creationId xmlns:a16="http://schemas.microsoft.com/office/drawing/2014/main" id="{289F30E5-8584-8BF0-895A-CC7914DEE154}"/>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34" name="Picture 33">
                <a:extLst>
                  <a:ext uri="{FF2B5EF4-FFF2-40B4-BE49-F238E27FC236}">
                    <a16:creationId xmlns:a16="http://schemas.microsoft.com/office/drawing/2014/main" id="{758652AE-C8C6-C749-0925-F0EC78F03172}"/>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22" name="Group 21">
              <a:extLst>
                <a:ext uri="{FF2B5EF4-FFF2-40B4-BE49-F238E27FC236}">
                  <a16:creationId xmlns:a16="http://schemas.microsoft.com/office/drawing/2014/main" id="{32F77AC9-4CAC-3F83-D57B-CB6B2D6FDFBA}"/>
                </a:ext>
              </a:extLst>
            </p:cNvPr>
            <p:cNvGrpSpPr/>
            <p:nvPr/>
          </p:nvGrpSpPr>
          <p:grpSpPr>
            <a:xfrm>
              <a:off x="3893927" y="189109"/>
              <a:ext cx="1688304" cy="1929490"/>
              <a:chOff x="9765076" y="383243"/>
              <a:chExt cx="1688304" cy="1929490"/>
            </a:xfrm>
          </p:grpSpPr>
          <p:pic>
            <p:nvPicPr>
              <p:cNvPr id="31" name="Picture 30">
                <a:extLst>
                  <a:ext uri="{FF2B5EF4-FFF2-40B4-BE49-F238E27FC236}">
                    <a16:creationId xmlns:a16="http://schemas.microsoft.com/office/drawing/2014/main" id="{87BCFD9C-252C-5371-8503-231AB2A7B3E7}"/>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32" name="Picture 31">
                <a:extLst>
                  <a:ext uri="{FF2B5EF4-FFF2-40B4-BE49-F238E27FC236}">
                    <a16:creationId xmlns:a16="http://schemas.microsoft.com/office/drawing/2014/main" id="{C4FE83C7-4049-3A6E-A12B-189BC835C572}"/>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23" name="Group 22">
              <a:extLst>
                <a:ext uri="{FF2B5EF4-FFF2-40B4-BE49-F238E27FC236}">
                  <a16:creationId xmlns:a16="http://schemas.microsoft.com/office/drawing/2014/main" id="{6F6BE982-4308-A4B2-1F4E-C5B769BB7F49}"/>
                </a:ext>
              </a:extLst>
            </p:cNvPr>
            <p:cNvGrpSpPr/>
            <p:nvPr/>
          </p:nvGrpSpPr>
          <p:grpSpPr>
            <a:xfrm>
              <a:off x="5716008" y="189109"/>
              <a:ext cx="1688304" cy="1929490"/>
              <a:chOff x="9765076" y="383243"/>
              <a:chExt cx="1688304" cy="1929490"/>
            </a:xfrm>
          </p:grpSpPr>
          <p:pic>
            <p:nvPicPr>
              <p:cNvPr id="29" name="Picture 28">
                <a:extLst>
                  <a:ext uri="{FF2B5EF4-FFF2-40B4-BE49-F238E27FC236}">
                    <a16:creationId xmlns:a16="http://schemas.microsoft.com/office/drawing/2014/main" id="{193305C9-4ECC-E5E9-C4AB-9C7AF3F48BA0}"/>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30" name="Picture 29">
                <a:extLst>
                  <a:ext uri="{FF2B5EF4-FFF2-40B4-BE49-F238E27FC236}">
                    <a16:creationId xmlns:a16="http://schemas.microsoft.com/office/drawing/2014/main" id="{4B7D92C1-26E2-5958-3D6A-A5A6EDB40CE8}"/>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24" name="Picture 23" descr="A pair of paint brushes&#10;&#10;Description automatically generated">
              <a:extLst>
                <a:ext uri="{FF2B5EF4-FFF2-40B4-BE49-F238E27FC236}">
                  <a16:creationId xmlns:a16="http://schemas.microsoft.com/office/drawing/2014/main" id="{8F3DEE5C-07F1-CF67-AF95-6F9B24B151C8}"/>
                </a:ext>
              </a:extLst>
            </p:cNvPr>
            <p:cNvPicPr>
              <a:picLocks noChangeAspect="1"/>
            </p:cNvPicPr>
            <p:nvPr/>
          </p:nvPicPr>
          <p:blipFill rotWithShape="1">
            <a:blip r:embed="rId6">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pic>
          <p:nvPicPr>
            <p:cNvPr id="25" name="Picture 24" descr="A wooden object with a cloth on top&#10;&#10;Description automatically generated">
              <a:extLst>
                <a:ext uri="{FF2B5EF4-FFF2-40B4-BE49-F238E27FC236}">
                  <a16:creationId xmlns:a16="http://schemas.microsoft.com/office/drawing/2014/main" id="{282E91D4-FB83-B3F0-9668-CB82595ED8BA}"/>
                </a:ext>
              </a:extLst>
            </p:cNvPr>
            <p:cNvPicPr>
              <a:picLocks noChangeAspect="1"/>
            </p:cNvPicPr>
            <p:nvPr/>
          </p:nvPicPr>
          <p:blipFill rotWithShape="1">
            <a:blip r:embed="rId7">
              <a:extLst>
                <a:ext uri="{28A0092B-C50C-407E-A947-70E740481C1C}">
                  <a14:useLocalDpi xmlns:a14="http://schemas.microsoft.com/office/drawing/2010/main" val="0"/>
                </a:ext>
              </a:extLst>
            </a:blip>
            <a:srcRect b="9941"/>
            <a:stretch/>
          </p:blipFill>
          <p:spPr>
            <a:xfrm>
              <a:off x="4158148" y="306397"/>
              <a:ext cx="1159862" cy="1563460"/>
            </a:xfrm>
            <a:prstGeom prst="rect">
              <a:avLst/>
            </a:prstGeom>
            <a:effectLst>
              <a:outerShdw blurRad="76200" dir="13500000" sy="23000" kx="1200000" algn="br" rotWithShape="0">
                <a:prstClr val="black">
                  <a:alpha val="50000"/>
                </a:prstClr>
              </a:outerShdw>
            </a:effectLst>
          </p:spPr>
        </p:pic>
        <p:grpSp>
          <p:nvGrpSpPr>
            <p:cNvPr id="26" name="Group 25">
              <a:extLst>
                <a:ext uri="{FF2B5EF4-FFF2-40B4-BE49-F238E27FC236}">
                  <a16:creationId xmlns:a16="http://schemas.microsoft.com/office/drawing/2014/main" id="{102DB9C3-3A01-4E31-E86C-701CA355B6AA}"/>
                </a:ext>
              </a:extLst>
            </p:cNvPr>
            <p:cNvGrpSpPr/>
            <p:nvPr/>
          </p:nvGrpSpPr>
          <p:grpSpPr>
            <a:xfrm>
              <a:off x="7538089" y="189109"/>
              <a:ext cx="1688304" cy="1929490"/>
              <a:chOff x="9765076" y="383243"/>
              <a:chExt cx="1688304" cy="1929490"/>
            </a:xfrm>
          </p:grpSpPr>
          <p:pic>
            <p:nvPicPr>
              <p:cNvPr id="27" name="Picture 26">
                <a:extLst>
                  <a:ext uri="{FF2B5EF4-FFF2-40B4-BE49-F238E27FC236}">
                    <a16:creationId xmlns:a16="http://schemas.microsoft.com/office/drawing/2014/main" id="{9430B674-E473-BE41-598B-A0A6507A1364}"/>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28" name="Picture 27">
                <a:extLst>
                  <a:ext uri="{FF2B5EF4-FFF2-40B4-BE49-F238E27FC236}">
                    <a16:creationId xmlns:a16="http://schemas.microsoft.com/office/drawing/2014/main" id="{2CE6FF96-CF33-3D08-AA30-CB005F3BD994}"/>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b="44195"/>
          <a:stretch/>
        </p:blipFill>
        <p:spPr>
          <a:xfrm>
            <a:off x="-1399055" y="664980"/>
            <a:ext cx="8123705" cy="4533424"/>
          </a:xfrm>
          <a:prstGeom prst="rect">
            <a:avLst/>
          </a:prstGeom>
        </p:spPr>
      </p:pic>
      <p:sp>
        <p:nvSpPr>
          <p:cNvPr id="15" name="Rectangle 14">
            <a:extLst>
              <a:ext uri="{FF2B5EF4-FFF2-40B4-BE49-F238E27FC236}">
                <a16:creationId xmlns:a16="http://schemas.microsoft.com/office/drawing/2014/main" id="{53BB1A04-DEC4-C24B-DF20-1E105D656373}"/>
              </a:ext>
            </a:extLst>
          </p:cNvPr>
          <p:cNvSpPr/>
          <p:nvPr/>
        </p:nvSpPr>
        <p:spPr>
          <a:xfrm>
            <a:off x="0" y="-1"/>
            <a:ext cx="6096000" cy="6857999"/>
          </a:xfrm>
          <a:prstGeom prst="rect">
            <a:avLst/>
          </a:prstGeom>
          <a:solidFill>
            <a:srgbClr val="161618">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Graphic 2">
            <a:extLst>
              <a:ext uri="{FF2B5EF4-FFF2-40B4-BE49-F238E27FC236}">
                <a16:creationId xmlns:a16="http://schemas.microsoft.com/office/drawing/2014/main" id="{BC2FA369-0127-F480-8E51-F65071F9CDF1}"/>
              </a:ext>
            </a:extLst>
          </p:cNvPr>
          <p:cNvPicPr>
            <a:picLocks noChangeAspect="1"/>
          </p:cNvPicPr>
          <p:nvPr/>
        </p:nvPicPr>
        <p:blipFill rotWithShape="1">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b="44233"/>
          <a:stretch/>
        </p:blipFill>
        <p:spPr>
          <a:xfrm>
            <a:off x="5200275" y="664980"/>
            <a:ext cx="8125200" cy="4531178"/>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5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PRODUCER</a:t>
            </a:r>
            <a:endParaRPr lang="en-GB" dirty="0"/>
          </a:p>
        </p:txBody>
      </p:sp>
      <p:sp>
        <p:nvSpPr>
          <p:cNvPr id="12" name="Rectangle 11">
            <a:extLst>
              <a:ext uri="{FF2B5EF4-FFF2-40B4-BE49-F238E27FC236}">
                <a16:creationId xmlns:a16="http://schemas.microsoft.com/office/drawing/2014/main" id="{3E0BFB1F-D0A0-053C-43FE-C403BB760EC8}"/>
              </a:ext>
            </a:extLst>
          </p:cNvPr>
          <p:cNvSpPr/>
          <p:nvPr/>
        </p:nvSpPr>
        <p:spPr>
          <a:xfrm>
            <a:off x="0" y="5724525"/>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ctr"/>
          <a:lstStyle/>
          <a:p>
            <a:pPr algn="ctr">
              <a:lnSpc>
                <a:spcPct val="120000"/>
              </a:lnSpc>
            </a:pPr>
            <a:r>
              <a:rPr lang="en-GB" sz="3600" dirty="0"/>
              <a:t>DESIGN HAS ASKED FOR WHAT?!?!?! A </a:t>
            </a:r>
            <a:r>
              <a:rPr lang="en-GB" sz="3600" b="1" dirty="0">
                <a:solidFill>
                  <a:srgbClr val="FF0000"/>
                </a:solidFill>
                <a:latin typeface="Calibri" panose="020F0502020204030204" pitchFamily="34" charset="0"/>
                <a:cs typeface="Calibri" panose="020F0502020204030204" pitchFamily="34" charset="0"/>
              </a:rPr>
              <a:t>RED CANVAS</a:t>
            </a:r>
            <a:r>
              <a:rPr lang="en-GB" sz="3600" dirty="0"/>
              <a:t>?</a:t>
            </a:r>
          </a:p>
        </p:txBody>
      </p:sp>
      <p:sp>
        <p:nvSpPr>
          <p:cNvPr id="7" name="Rectangle 6">
            <a:extLst>
              <a:ext uri="{FF2B5EF4-FFF2-40B4-BE49-F238E27FC236}">
                <a16:creationId xmlns:a16="http://schemas.microsoft.com/office/drawing/2014/main" id="{68B74672-89D7-BF2E-EFA4-991531A204BB}"/>
              </a:ext>
            </a:extLst>
          </p:cNvPr>
          <p:cNvSpPr/>
          <p:nvPr/>
        </p:nvSpPr>
        <p:spPr>
          <a:xfrm>
            <a:off x="0" y="5198403"/>
            <a:ext cx="12192000" cy="1659597"/>
          </a:xfrm>
          <a:prstGeom prst="rect">
            <a:avLst/>
          </a:prstGeom>
          <a:solidFill>
            <a:schemeClr val="tx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0669077E-D172-D650-ABAF-21B2B8DB3FAA}"/>
              </a:ext>
            </a:extLst>
          </p:cNvPr>
          <p:cNvSpPr/>
          <p:nvPr/>
        </p:nvSpPr>
        <p:spPr>
          <a:xfrm>
            <a:off x="0" y="-1496"/>
            <a:ext cx="12192000" cy="6857999"/>
          </a:xfrm>
          <a:prstGeom prst="rect">
            <a:avLst/>
          </a:prstGeom>
          <a:solidFill>
            <a:srgbClr val="161618">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1" name="Rectangle: Rounded Corners 40">
            <a:extLst>
              <a:ext uri="{FF2B5EF4-FFF2-40B4-BE49-F238E27FC236}">
                <a16:creationId xmlns:a16="http://schemas.microsoft.com/office/drawing/2014/main" id="{EFED73B6-A7F5-13BE-9C01-63D30B45807C}"/>
              </a:ext>
            </a:extLst>
          </p:cNvPr>
          <p:cNvSpPr/>
          <p:nvPr/>
        </p:nvSpPr>
        <p:spPr>
          <a:xfrm>
            <a:off x="2970725" y="3445642"/>
            <a:ext cx="6519675" cy="688914"/>
          </a:xfrm>
          <a:prstGeom prst="roundRect">
            <a:avLst>
              <a:gd name="adj" fmla="val 18727"/>
            </a:avLst>
          </a:prstGeom>
          <a:solidFill>
            <a:schemeClr val="tx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dirty="0"/>
              <a:t>You received a </a:t>
            </a:r>
            <a:r>
              <a:rPr lang="en-GB" sz="2400" b="1" dirty="0">
                <a:solidFill>
                  <a:srgbClr val="FEFE83"/>
                </a:solidFill>
              </a:rPr>
              <a:t>[Comically Small Paint Roller]</a:t>
            </a:r>
            <a:r>
              <a:rPr lang="en-GB" sz="2400" b="1" dirty="0">
                <a:solidFill>
                  <a:schemeClr val="bg1"/>
                </a:solidFill>
              </a:rPr>
              <a:t>!</a:t>
            </a:r>
          </a:p>
        </p:txBody>
      </p:sp>
      <p:grpSp>
        <p:nvGrpSpPr>
          <p:cNvPr id="2" name="Group 1">
            <a:extLst>
              <a:ext uri="{FF2B5EF4-FFF2-40B4-BE49-F238E27FC236}">
                <a16:creationId xmlns:a16="http://schemas.microsoft.com/office/drawing/2014/main" id="{9921F216-50EA-CC78-B9E0-9AB730B07F53}"/>
              </a:ext>
            </a:extLst>
          </p:cNvPr>
          <p:cNvGrpSpPr/>
          <p:nvPr/>
        </p:nvGrpSpPr>
        <p:grpSpPr>
          <a:xfrm>
            <a:off x="5178273" y="1193714"/>
            <a:ext cx="1813452" cy="2072510"/>
            <a:chOff x="5178273" y="1193714"/>
            <a:chExt cx="1813452" cy="2072510"/>
          </a:xfrm>
        </p:grpSpPr>
        <p:grpSp>
          <p:nvGrpSpPr>
            <p:cNvPr id="39" name="Group 38">
              <a:extLst>
                <a:ext uri="{FF2B5EF4-FFF2-40B4-BE49-F238E27FC236}">
                  <a16:creationId xmlns:a16="http://schemas.microsoft.com/office/drawing/2014/main" id="{3440B2AF-479A-B049-8366-C34B87A49878}"/>
                </a:ext>
              </a:extLst>
            </p:cNvPr>
            <p:cNvGrpSpPr/>
            <p:nvPr/>
          </p:nvGrpSpPr>
          <p:grpSpPr>
            <a:xfrm>
              <a:off x="5178273" y="1193714"/>
              <a:ext cx="1813452" cy="2072510"/>
              <a:chOff x="5815887" y="2704283"/>
              <a:chExt cx="727975" cy="831971"/>
            </a:xfrm>
          </p:grpSpPr>
          <p:pic>
            <p:nvPicPr>
              <p:cNvPr id="36" name="Picture 35">
                <a:extLst>
                  <a:ext uri="{FF2B5EF4-FFF2-40B4-BE49-F238E27FC236}">
                    <a16:creationId xmlns:a16="http://schemas.microsoft.com/office/drawing/2014/main" id="{77D78D89-7AAC-10A1-1A98-B60D202CF6E2}"/>
                  </a:ext>
                </a:extLst>
              </p:cNvPr>
              <p:cNvPicPr>
                <a:picLocks noChangeAspect="1"/>
              </p:cNvPicPr>
              <p:nvPr/>
            </p:nvPicPr>
            <p:blipFill>
              <a:blip r:embed="rId3"/>
              <a:stretch>
                <a:fillRect/>
              </a:stretch>
            </p:blipFill>
            <p:spPr>
              <a:xfrm>
                <a:off x="5892380" y="2808132"/>
                <a:ext cx="574988" cy="624273"/>
              </a:xfrm>
              <a:prstGeom prst="rect">
                <a:avLst/>
              </a:prstGeom>
            </p:spPr>
          </p:pic>
          <p:pic>
            <p:nvPicPr>
              <p:cNvPr id="37" name="Picture 36">
                <a:extLst>
                  <a:ext uri="{FF2B5EF4-FFF2-40B4-BE49-F238E27FC236}">
                    <a16:creationId xmlns:a16="http://schemas.microsoft.com/office/drawing/2014/main" id="{086585AC-6FC8-69EE-CFAB-F0C83F6A7FB2}"/>
                  </a:ext>
                </a:extLst>
              </p:cNvPr>
              <p:cNvPicPr>
                <a:picLocks noChangeAspect="1"/>
              </p:cNvPicPr>
              <p:nvPr/>
            </p:nvPicPr>
            <p:blipFill>
              <a:blip r:embed="rId4"/>
              <a:stretch>
                <a:fillRect/>
              </a:stretch>
            </p:blipFill>
            <p:spPr>
              <a:xfrm>
                <a:off x="5815887" y="2704283"/>
                <a:ext cx="727975" cy="831971"/>
              </a:xfrm>
              <a:prstGeom prst="rect">
                <a:avLst/>
              </a:prstGeom>
              <a:effectLst>
                <a:outerShdw blurRad="63500" sx="102000" sy="102000" algn="ctr" rotWithShape="0">
                  <a:prstClr val="black">
                    <a:alpha val="40000"/>
                  </a:prstClr>
                </a:outerShdw>
              </a:effectLst>
            </p:spPr>
          </p:pic>
        </p:grpSp>
        <p:pic>
          <p:nvPicPr>
            <p:cNvPr id="10" name="Picture 9" descr="A yellow roller with a white roll&#10;&#10;Description automatically generated">
              <a:extLst>
                <a:ext uri="{FF2B5EF4-FFF2-40B4-BE49-F238E27FC236}">
                  <a16:creationId xmlns:a16="http://schemas.microsoft.com/office/drawing/2014/main" id="{520668FF-B016-7E64-2021-EA6D669671B5}"/>
                </a:ext>
              </a:extLst>
            </p:cNvPr>
            <p:cNvPicPr>
              <a:picLocks noChangeAspect="1"/>
            </p:cNvPicPr>
            <p:nvPr/>
          </p:nvPicPr>
          <p:blipFill rotWithShape="1">
            <a:blip r:embed="rId12">
              <a:extLst>
                <a:ext uri="{28A0092B-C50C-407E-A947-70E740481C1C}">
                  <a14:useLocalDpi xmlns:a14="http://schemas.microsoft.com/office/drawing/2010/main" val="0"/>
                </a:ext>
              </a:extLst>
            </a:blip>
            <a:srcRect b="9941"/>
            <a:stretch/>
          </p:blipFill>
          <p:spPr>
            <a:xfrm>
              <a:off x="5429090" y="1221319"/>
              <a:ext cx="1333820" cy="1797952"/>
            </a:xfrm>
            <a:prstGeom prst="rect">
              <a:avLst/>
            </a:prstGeom>
            <a:effectLst>
              <a:outerShdw blurRad="76200" dir="13500000" sy="23000" kx="1200000" algn="br" rotWithShape="0">
                <a:prstClr val="black">
                  <a:alpha val="50000"/>
                </a:prstClr>
              </a:outerShdw>
            </a:effectLst>
          </p:spPr>
        </p:pic>
      </p:grpSp>
      <p:grpSp>
        <p:nvGrpSpPr>
          <p:cNvPr id="8" name="Group 7">
            <a:extLst>
              <a:ext uri="{FF2B5EF4-FFF2-40B4-BE49-F238E27FC236}">
                <a16:creationId xmlns:a16="http://schemas.microsoft.com/office/drawing/2014/main" id="{0657ADED-9B04-3336-C814-EB6ABD4185D4}"/>
              </a:ext>
            </a:extLst>
          </p:cNvPr>
          <p:cNvGrpSpPr/>
          <p:nvPr/>
        </p:nvGrpSpPr>
        <p:grpSpPr>
          <a:xfrm>
            <a:off x="7115003" y="1078230"/>
            <a:ext cx="4980458" cy="4314792"/>
            <a:chOff x="7115003" y="1078230"/>
            <a:chExt cx="4980458" cy="4314792"/>
          </a:xfrm>
        </p:grpSpPr>
        <p:pic>
          <p:nvPicPr>
            <p:cNvPr id="13" name="Picture 12">
              <a:extLst>
                <a:ext uri="{FF2B5EF4-FFF2-40B4-BE49-F238E27FC236}">
                  <a16:creationId xmlns:a16="http://schemas.microsoft.com/office/drawing/2014/main" id="{5ACD8F4D-D1B7-640B-1301-42702571768F}"/>
                </a:ext>
              </a:extLst>
            </p:cNvPr>
            <p:cNvPicPr>
              <a:picLocks noChangeAspect="1"/>
            </p:cNvPicPr>
            <p:nvPr/>
          </p:nvPicPr>
          <p:blipFill>
            <a:blip r:embed="rId13"/>
            <a:stretch>
              <a:fillRect/>
            </a:stretch>
          </p:blipFill>
          <p:spPr>
            <a:xfrm>
              <a:off x="7115003" y="1078230"/>
              <a:ext cx="4980458" cy="4314792"/>
            </a:xfrm>
            <a:prstGeom prst="rect">
              <a:avLst/>
            </a:prstGeom>
          </p:spPr>
        </p:pic>
        <p:pic>
          <p:nvPicPr>
            <p:cNvPr id="17" name="Picture 16" descr="A yellow roller with a white roll&#10;&#10;Description automatically generated">
              <a:extLst>
                <a:ext uri="{FF2B5EF4-FFF2-40B4-BE49-F238E27FC236}">
                  <a16:creationId xmlns:a16="http://schemas.microsoft.com/office/drawing/2014/main" id="{3246CFD3-55C4-1897-6677-96934302AE97}"/>
                </a:ext>
              </a:extLst>
            </p:cNvPr>
            <p:cNvPicPr>
              <a:picLocks noChangeAspect="1"/>
            </p:cNvPicPr>
            <p:nvPr/>
          </p:nvPicPr>
          <p:blipFill rotWithShape="1">
            <a:blip r:embed="rId12">
              <a:extLst>
                <a:ext uri="{28A0092B-C50C-407E-A947-70E740481C1C}">
                  <a14:useLocalDpi xmlns:a14="http://schemas.microsoft.com/office/drawing/2010/main" val="0"/>
                </a:ext>
              </a:extLst>
            </a:blip>
            <a:srcRect b="9941"/>
            <a:stretch/>
          </p:blipFill>
          <p:spPr>
            <a:xfrm>
              <a:off x="9193370" y="4038085"/>
              <a:ext cx="862050" cy="1162019"/>
            </a:xfrm>
            <a:prstGeom prst="rect">
              <a:avLst/>
            </a:prstGeom>
            <a:effectLst>
              <a:outerShdw blurRad="76200" dir="13500000" sy="23000" kx="1200000" algn="br" rotWithShape="0">
                <a:prstClr val="black">
                  <a:alpha val="50000"/>
                </a:prstClr>
              </a:outerShdw>
            </a:effectLst>
          </p:spPr>
        </p:pic>
      </p:grpSp>
    </p:spTree>
    <p:extLst>
      <p:ext uri="{BB962C8B-B14F-4D97-AF65-F5344CB8AC3E}">
        <p14:creationId xmlns:p14="http://schemas.microsoft.com/office/powerpoint/2010/main" val="100649381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fade">
                                      <p:cBhvr>
                                        <p:cTn id="12" dur="500"/>
                                        <p:tgtEl>
                                          <p:spTgt spid="4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grpSp>
        <p:nvGrpSpPr>
          <p:cNvPr id="33" name="Group 32">
            <a:extLst>
              <a:ext uri="{FF2B5EF4-FFF2-40B4-BE49-F238E27FC236}">
                <a16:creationId xmlns:a16="http://schemas.microsoft.com/office/drawing/2014/main" id="{7BDE1FD4-E6E4-CB20-8728-D2A00B797CBA}"/>
              </a:ext>
            </a:extLst>
          </p:cNvPr>
          <p:cNvGrpSpPr/>
          <p:nvPr/>
        </p:nvGrpSpPr>
        <p:grpSpPr>
          <a:xfrm>
            <a:off x="249765" y="189109"/>
            <a:ext cx="3870605" cy="831971"/>
            <a:chOff x="249765" y="189109"/>
            <a:chExt cx="8976628" cy="1929490"/>
          </a:xfrm>
        </p:grpSpPr>
        <p:grpSp>
          <p:nvGrpSpPr>
            <p:cNvPr id="34" name="Group 33">
              <a:extLst>
                <a:ext uri="{FF2B5EF4-FFF2-40B4-BE49-F238E27FC236}">
                  <a16:creationId xmlns:a16="http://schemas.microsoft.com/office/drawing/2014/main" id="{FC3302DA-89EE-DEAC-BC7B-9986F60561C2}"/>
                </a:ext>
              </a:extLst>
            </p:cNvPr>
            <p:cNvGrpSpPr/>
            <p:nvPr/>
          </p:nvGrpSpPr>
          <p:grpSpPr>
            <a:xfrm>
              <a:off x="249765" y="189109"/>
              <a:ext cx="1688304" cy="1929490"/>
              <a:chOff x="9765076" y="383243"/>
              <a:chExt cx="1688304" cy="1929490"/>
            </a:xfrm>
          </p:grpSpPr>
          <p:pic>
            <p:nvPicPr>
              <p:cNvPr id="74" name="Picture 73">
                <a:extLst>
                  <a:ext uri="{FF2B5EF4-FFF2-40B4-BE49-F238E27FC236}">
                    <a16:creationId xmlns:a16="http://schemas.microsoft.com/office/drawing/2014/main" id="{E771585D-0068-9092-56C0-B4BBFE9C4F5F}"/>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75" name="Picture 74">
                <a:extLst>
                  <a:ext uri="{FF2B5EF4-FFF2-40B4-BE49-F238E27FC236}">
                    <a16:creationId xmlns:a16="http://schemas.microsoft.com/office/drawing/2014/main" id="{4D038EA8-AC4F-D1F5-86CF-0068771550DF}"/>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35" name="Picture 34" descr="A red tube of paint&#10;&#10;Description automatically generated">
              <a:extLst>
                <a:ext uri="{FF2B5EF4-FFF2-40B4-BE49-F238E27FC236}">
                  <a16:creationId xmlns:a16="http://schemas.microsoft.com/office/drawing/2014/main" id="{0D9072D9-9EE8-BC5A-DC65-F3708E736E26}"/>
                </a:ext>
              </a:extLst>
            </p:cNvPr>
            <p:cNvPicPr>
              <a:picLocks noChangeAspect="1"/>
            </p:cNvPicPr>
            <p:nvPr/>
          </p:nvPicPr>
          <p:blipFill rotWithShape="1">
            <a:blip r:embed="rId5">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38" name="Group 37">
              <a:extLst>
                <a:ext uri="{FF2B5EF4-FFF2-40B4-BE49-F238E27FC236}">
                  <a16:creationId xmlns:a16="http://schemas.microsoft.com/office/drawing/2014/main" id="{617C2A20-91C3-AA93-9BBB-1848396DF80D}"/>
                </a:ext>
              </a:extLst>
            </p:cNvPr>
            <p:cNvGrpSpPr/>
            <p:nvPr/>
          </p:nvGrpSpPr>
          <p:grpSpPr>
            <a:xfrm>
              <a:off x="2071846" y="189109"/>
              <a:ext cx="1688304" cy="1929490"/>
              <a:chOff x="9765076" y="383243"/>
              <a:chExt cx="1688304" cy="1929490"/>
            </a:xfrm>
          </p:grpSpPr>
          <p:pic>
            <p:nvPicPr>
              <p:cNvPr id="72" name="Picture 71">
                <a:extLst>
                  <a:ext uri="{FF2B5EF4-FFF2-40B4-BE49-F238E27FC236}">
                    <a16:creationId xmlns:a16="http://schemas.microsoft.com/office/drawing/2014/main" id="{55DD7FDA-67AC-A71C-19EA-C9D3F93B6283}"/>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73" name="Picture 72">
                <a:extLst>
                  <a:ext uri="{FF2B5EF4-FFF2-40B4-BE49-F238E27FC236}">
                    <a16:creationId xmlns:a16="http://schemas.microsoft.com/office/drawing/2014/main" id="{3063D69B-842D-8067-BD9C-AF0A30D11A76}"/>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40" name="Group 39">
              <a:extLst>
                <a:ext uri="{FF2B5EF4-FFF2-40B4-BE49-F238E27FC236}">
                  <a16:creationId xmlns:a16="http://schemas.microsoft.com/office/drawing/2014/main" id="{CECE08CC-265B-A84C-FAEB-58F302EBC8AE}"/>
                </a:ext>
              </a:extLst>
            </p:cNvPr>
            <p:cNvGrpSpPr/>
            <p:nvPr/>
          </p:nvGrpSpPr>
          <p:grpSpPr>
            <a:xfrm>
              <a:off x="3893927" y="189109"/>
              <a:ext cx="1688304" cy="1929490"/>
              <a:chOff x="9765076" y="383243"/>
              <a:chExt cx="1688304" cy="1929490"/>
            </a:xfrm>
          </p:grpSpPr>
          <p:pic>
            <p:nvPicPr>
              <p:cNvPr id="70" name="Picture 69">
                <a:extLst>
                  <a:ext uri="{FF2B5EF4-FFF2-40B4-BE49-F238E27FC236}">
                    <a16:creationId xmlns:a16="http://schemas.microsoft.com/office/drawing/2014/main" id="{15EBADF6-B88E-3A2B-8858-F60A7C1A840A}"/>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71" name="Picture 70">
                <a:extLst>
                  <a:ext uri="{FF2B5EF4-FFF2-40B4-BE49-F238E27FC236}">
                    <a16:creationId xmlns:a16="http://schemas.microsoft.com/office/drawing/2014/main" id="{71823E09-A006-B1A0-564A-2CF0A9C6622E}"/>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42" name="Group 41">
              <a:extLst>
                <a:ext uri="{FF2B5EF4-FFF2-40B4-BE49-F238E27FC236}">
                  <a16:creationId xmlns:a16="http://schemas.microsoft.com/office/drawing/2014/main" id="{AC17CD4E-4554-340B-0C83-B9D7150CB5B9}"/>
                </a:ext>
              </a:extLst>
            </p:cNvPr>
            <p:cNvGrpSpPr/>
            <p:nvPr/>
          </p:nvGrpSpPr>
          <p:grpSpPr>
            <a:xfrm>
              <a:off x="5716008" y="189109"/>
              <a:ext cx="1688304" cy="1929490"/>
              <a:chOff x="9765076" y="383243"/>
              <a:chExt cx="1688304" cy="1929490"/>
            </a:xfrm>
          </p:grpSpPr>
          <p:pic>
            <p:nvPicPr>
              <p:cNvPr id="68" name="Picture 67">
                <a:extLst>
                  <a:ext uri="{FF2B5EF4-FFF2-40B4-BE49-F238E27FC236}">
                    <a16:creationId xmlns:a16="http://schemas.microsoft.com/office/drawing/2014/main" id="{F7B59ECD-3E2C-B603-2317-178EE45A2919}"/>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69" name="Picture 68">
                <a:extLst>
                  <a:ext uri="{FF2B5EF4-FFF2-40B4-BE49-F238E27FC236}">
                    <a16:creationId xmlns:a16="http://schemas.microsoft.com/office/drawing/2014/main" id="{303505C4-834B-6669-9B10-4CEBA3A676E2}"/>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43" name="Picture 42" descr="A pair of paint brushes&#10;&#10;Description automatically generated">
              <a:extLst>
                <a:ext uri="{FF2B5EF4-FFF2-40B4-BE49-F238E27FC236}">
                  <a16:creationId xmlns:a16="http://schemas.microsoft.com/office/drawing/2014/main" id="{8D3AF2A9-2236-CFEF-6039-970B8250AF85}"/>
                </a:ext>
              </a:extLst>
            </p:cNvPr>
            <p:cNvPicPr>
              <a:picLocks noChangeAspect="1"/>
            </p:cNvPicPr>
            <p:nvPr/>
          </p:nvPicPr>
          <p:blipFill rotWithShape="1">
            <a:blip r:embed="rId6">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pic>
          <p:nvPicPr>
            <p:cNvPr id="44" name="Picture 43" descr="A wooden object with a cloth on top&#10;&#10;Description automatically generated">
              <a:extLst>
                <a:ext uri="{FF2B5EF4-FFF2-40B4-BE49-F238E27FC236}">
                  <a16:creationId xmlns:a16="http://schemas.microsoft.com/office/drawing/2014/main" id="{900BD613-24DC-209A-0420-64216AE6027B}"/>
                </a:ext>
              </a:extLst>
            </p:cNvPr>
            <p:cNvPicPr>
              <a:picLocks noChangeAspect="1"/>
            </p:cNvPicPr>
            <p:nvPr/>
          </p:nvPicPr>
          <p:blipFill rotWithShape="1">
            <a:blip r:embed="rId7">
              <a:extLst>
                <a:ext uri="{28A0092B-C50C-407E-A947-70E740481C1C}">
                  <a14:useLocalDpi xmlns:a14="http://schemas.microsoft.com/office/drawing/2010/main" val="0"/>
                </a:ext>
              </a:extLst>
            </a:blip>
            <a:srcRect b="9941"/>
            <a:stretch/>
          </p:blipFill>
          <p:spPr>
            <a:xfrm>
              <a:off x="4158148" y="306397"/>
              <a:ext cx="1159862" cy="1563460"/>
            </a:xfrm>
            <a:prstGeom prst="rect">
              <a:avLst/>
            </a:prstGeom>
            <a:effectLst>
              <a:outerShdw blurRad="76200" dir="13500000" sy="23000" kx="1200000" algn="br" rotWithShape="0">
                <a:prstClr val="black">
                  <a:alpha val="50000"/>
                </a:prstClr>
              </a:outerShdw>
            </a:effectLst>
          </p:spPr>
        </p:pic>
        <p:pic>
          <p:nvPicPr>
            <p:cNvPr id="45" name="Picture 44" descr="A yellow roller with a white roll&#10;&#10;Description automatically generated">
              <a:extLst>
                <a:ext uri="{FF2B5EF4-FFF2-40B4-BE49-F238E27FC236}">
                  <a16:creationId xmlns:a16="http://schemas.microsoft.com/office/drawing/2014/main" id="{6C991944-55F7-EB34-7C0C-0AF1629DDF8C}"/>
                </a:ext>
              </a:extLst>
            </p:cNvPr>
            <p:cNvPicPr>
              <a:picLocks noChangeAspect="1"/>
            </p:cNvPicPr>
            <p:nvPr/>
          </p:nvPicPr>
          <p:blipFill rotWithShape="1">
            <a:blip r:embed="rId8">
              <a:extLst>
                <a:ext uri="{28A0092B-C50C-407E-A947-70E740481C1C}">
                  <a14:useLocalDpi xmlns:a14="http://schemas.microsoft.com/office/drawing/2010/main" val="0"/>
                </a:ext>
              </a:extLst>
            </a:blip>
            <a:srcRect b="9941"/>
            <a:stretch/>
          </p:blipFill>
          <p:spPr>
            <a:xfrm>
              <a:off x="5949900" y="251518"/>
              <a:ext cx="1220520" cy="1645226"/>
            </a:xfrm>
            <a:prstGeom prst="rect">
              <a:avLst/>
            </a:prstGeom>
            <a:effectLst>
              <a:outerShdw blurRad="76200" dir="13500000" sy="23000" kx="1200000" algn="br" rotWithShape="0">
                <a:prstClr val="black">
                  <a:alpha val="50000"/>
                </a:prstClr>
              </a:outerShdw>
            </a:effectLst>
          </p:spPr>
        </p:pic>
        <p:grpSp>
          <p:nvGrpSpPr>
            <p:cNvPr id="64" name="Group 63">
              <a:extLst>
                <a:ext uri="{FF2B5EF4-FFF2-40B4-BE49-F238E27FC236}">
                  <a16:creationId xmlns:a16="http://schemas.microsoft.com/office/drawing/2014/main" id="{F984F706-A56A-D654-906B-6165626EE9BD}"/>
                </a:ext>
              </a:extLst>
            </p:cNvPr>
            <p:cNvGrpSpPr/>
            <p:nvPr/>
          </p:nvGrpSpPr>
          <p:grpSpPr>
            <a:xfrm>
              <a:off x="7538089" y="189109"/>
              <a:ext cx="1688304" cy="1929490"/>
              <a:chOff x="9765076" y="383243"/>
              <a:chExt cx="1688304" cy="1929490"/>
            </a:xfrm>
          </p:grpSpPr>
          <p:pic>
            <p:nvPicPr>
              <p:cNvPr id="66" name="Picture 65">
                <a:extLst>
                  <a:ext uri="{FF2B5EF4-FFF2-40B4-BE49-F238E27FC236}">
                    <a16:creationId xmlns:a16="http://schemas.microsoft.com/office/drawing/2014/main" id="{338A97A7-AFF4-4EE2-911A-4ED841D520D2}"/>
                  </a:ext>
                </a:extLst>
              </p:cNvPr>
              <p:cNvPicPr>
                <a:picLocks noChangeAspect="1"/>
              </p:cNvPicPr>
              <p:nvPr/>
            </p:nvPicPr>
            <p:blipFill>
              <a:blip r:embed="rId3"/>
              <a:stretch>
                <a:fillRect/>
              </a:stretch>
            </p:blipFill>
            <p:spPr>
              <a:xfrm>
                <a:off x="9942478" y="624088"/>
                <a:ext cx="1333500" cy="1447800"/>
              </a:xfrm>
              <a:prstGeom prst="rect">
                <a:avLst/>
              </a:prstGeom>
            </p:spPr>
          </p:pic>
          <p:pic>
            <p:nvPicPr>
              <p:cNvPr id="67" name="Picture 66">
                <a:extLst>
                  <a:ext uri="{FF2B5EF4-FFF2-40B4-BE49-F238E27FC236}">
                    <a16:creationId xmlns:a16="http://schemas.microsoft.com/office/drawing/2014/main" id="{380CBE3D-6A77-EA15-1237-30AD4C0F5E8E}"/>
                  </a:ext>
                </a:extLst>
              </p:cNvPr>
              <p:cNvPicPr>
                <a:picLocks noChangeAspect="1"/>
              </p:cNvPicPr>
              <p:nvPr/>
            </p:nvPicPr>
            <p:blipFill>
              <a:blip r:embed="rId4"/>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b="44195"/>
          <a:stretch/>
        </p:blipFill>
        <p:spPr>
          <a:xfrm>
            <a:off x="-1399055" y="664980"/>
            <a:ext cx="8123705" cy="4533424"/>
          </a:xfrm>
          <a:prstGeom prst="rect">
            <a:avLst/>
          </a:prstGeom>
        </p:spPr>
      </p:pic>
      <p:sp>
        <p:nvSpPr>
          <p:cNvPr id="15" name="Rectangle 14">
            <a:extLst>
              <a:ext uri="{FF2B5EF4-FFF2-40B4-BE49-F238E27FC236}">
                <a16:creationId xmlns:a16="http://schemas.microsoft.com/office/drawing/2014/main" id="{53BB1A04-DEC4-C24B-DF20-1E105D656373}"/>
              </a:ext>
            </a:extLst>
          </p:cNvPr>
          <p:cNvSpPr/>
          <p:nvPr/>
        </p:nvSpPr>
        <p:spPr>
          <a:xfrm>
            <a:off x="0" y="-1"/>
            <a:ext cx="6096000" cy="6857999"/>
          </a:xfrm>
          <a:prstGeom prst="rect">
            <a:avLst/>
          </a:prstGeom>
          <a:solidFill>
            <a:srgbClr val="161618">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Graphic 2">
            <a:extLst>
              <a:ext uri="{FF2B5EF4-FFF2-40B4-BE49-F238E27FC236}">
                <a16:creationId xmlns:a16="http://schemas.microsoft.com/office/drawing/2014/main" id="{BC2FA369-0127-F480-8E51-F65071F9CDF1}"/>
              </a:ext>
            </a:extLst>
          </p:cNvPr>
          <p:cNvPicPr>
            <a:picLocks noChangeAspect="1"/>
          </p:cNvPicPr>
          <p:nvPr/>
        </p:nvPicPr>
        <p:blipFill rotWithShape="1">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b="44205"/>
          <a:stretch/>
        </p:blipFill>
        <p:spPr>
          <a:xfrm>
            <a:off x="5200275" y="664979"/>
            <a:ext cx="8125200" cy="4533424"/>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5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PRODUCER</a:t>
            </a:r>
            <a:endParaRPr lang="en-GB" dirty="0"/>
          </a:p>
        </p:txBody>
      </p:sp>
      <p:sp>
        <p:nvSpPr>
          <p:cNvPr id="12" name="Rectangle 11">
            <a:extLst>
              <a:ext uri="{FF2B5EF4-FFF2-40B4-BE49-F238E27FC236}">
                <a16:creationId xmlns:a16="http://schemas.microsoft.com/office/drawing/2014/main" id="{3E0BFB1F-D0A0-053C-43FE-C403BB760EC8}"/>
              </a:ext>
            </a:extLst>
          </p:cNvPr>
          <p:cNvSpPr/>
          <p:nvPr/>
        </p:nvSpPr>
        <p:spPr>
          <a:xfrm>
            <a:off x="0" y="5724525"/>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ctr"/>
          <a:lstStyle/>
          <a:p>
            <a:pPr algn="ctr">
              <a:lnSpc>
                <a:spcPct val="120000"/>
              </a:lnSpc>
            </a:pPr>
            <a:r>
              <a:rPr lang="en-GB" sz="3600" dirty="0"/>
              <a:t>DESIGN HAS ASKED FOR WHAT?!?!?! A </a:t>
            </a:r>
            <a:r>
              <a:rPr lang="en-GB" sz="3600" b="1" dirty="0">
                <a:solidFill>
                  <a:srgbClr val="FF0000"/>
                </a:solidFill>
                <a:latin typeface="Calibri" panose="020F0502020204030204" pitchFamily="34" charset="0"/>
                <a:cs typeface="Calibri" panose="020F0502020204030204" pitchFamily="34" charset="0"/>
              </a:rPr>
              <a:t>RED CANVAS</a:t>
            </a:r>
            <a:r>
              <a:rPr lang="en-GB" sz="3600" dirty="0"/>
              <a:t>?</a:t>
            </a:r>
          </a:p>
        </p:txBody>
      </p:sp>
      <p:sp>
        <p:nvSpPr>
          <p:cNvPr id="7" name="Rectangle 6">
            <a:extLst>
              <a:ext uri="{FF2B5EF4-FFF2-40B4-BE49-F238E27FC236}">
                <a16:creationId xmlns:a16="http://schemas.microsoft.com/office/drawing/2014/main" id="{68B74672-89D7-BF2E-EFA4-991531A204BB}"/>
              </a:ext>
            </a:extLst>
          </p:cNvPr>
          <p:cNvSpPr/>
          <p:nvPr/>
        </p:nvSpPr>
        <p:spPr>
          <a:xfrm>
            <a:off x="0" y="5198403"/>
            <a:ext cx="12192000" cy="1659597"/>
          </a:xfrm>
          <a:prstGeom prst="rect">
            <a:avLst/>
          </a:prstGeom>
          <a:solidFill>
            <a:schemeClr val="tx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0669077E-D172-D650-ABAF-21B2B8DB3FAA}"/>
              </a:ext>
            </a:extLst>
          </p:cNvPr>
          <p:cNvSpPr/>
          <p:nvPr/>
        </p:nvSpPr>
        <p:spPr>
          <a:xfrm>
            <a:off x="53340" y="-1496"/>
            <a:ext cx="12192000" cy="6857999"/>
          </a:xfrm>
          <a:prstGeom prst="rect">
            <a:avLst/>
          </a:prstGeom>
          <a:solidFill>
            <a:srgbClr val="161618">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1" name="Rectangle: Rounded Corners 40">
            <a:extLst>
              <a:ext uri="{FF2B5EF4-FFF2-40B4-BE49-F238E27FC236}">
                <a16:creationId xmlns:a16="http://schemas.microsoft.com/office/drawing/2014/main" id="{EFED73B6-A7F5-13BE-9C01-63D30B45807C}"/>
              </a:ext>
            </a:extLst>
          </p:cNvPr>
          <p:cNvSpPr/>
          <p:nvPr/>
        </p:nvSpPr>
        <p:spPr>
          <a:xfrm>
            <a:off x="2793251" y="3445642"/>
            <a:ext cx="6874624" cy="688914"/>
          </a:xfrm>
          <a:prstGeom prst="roundRect">
            <a:avLst>
              <a:gd name="adj" fmla="val 18727"/>
            </a:avLst>
          </a:prstGeom>
          <a:solidFill>
            <a:schemeClr val="tx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dirty="0"/>
              <a:t>You received a </a:t>
            </a:r>
            <a:r>
              <a:rPr lang="en-GB" sz="2400" b="1" dirty="0">
                <a:solidFill>
                  <a:srgbClr val="A0652D"/>
                </a:solidFill>
              </a:rPr>
              <a:t>[The Paint Roller of Programmers]</a:t>
            </a:r>
            <a:r>
              <a:rPr lang="en-GB" sz="2400" b="1" dirty="0">
                <a:solidFill>
                  <a:schemeClr val="bg1"/>
                </a:solidFill>
              </a:rPr>
              <a:t>!</a:t>
            </a:r>
          </a:p>
        </p:txBody>
      </p:sp>
      <p:grpSp>
        <p:nvGrpSpPr>
          <p:cNvPr id="8" name="Group 7">
            <a:extLst>
              <a:ext uri="{FF2B5EF4-FFF2-40B4-BE49-F238E27FC236}">
                <a16:creationId xmlns:a16="http://schemas.microsoft.com/office/drawing/2014/main" id="{A9564B66-D548-D910-A492-91F0C016DE63}"/>
              </a:ext>
            </a:extLst>
          </p:cNvPr>
          <p:cNvGrpSpPr/>
          <p:nvPr/>
        </p:nvGrpSpPr>
        <p:grpSpPr>
          <a:xfrm>
            <a:off x="5178273" y="1193714"/>
            <a:ext cx="1813452" cy="2072510"/>
            <a:chOff x="5178273" y="1193714"/>
            <a:chExt cx="1813452" cy="2072510"/>
          </a:xfrm>
        </p:grpSpPr>
        <p:grpSp>
          <p:nvGrpSpPr>
            <p:cNvPr id="39" name="Group 38">
              <a:extLst>
                <a:ext uri="{FF2B5EF4-FFF2-40B4-BE49-F238E27FC236}">
                  <a16:creationId xmlns:a16="http://schemas.microsoft.com/office/drawing/2014/main" id="{3440B2AF-479A-B049-8366-C34B87A49878}"/>
                </a:ext>
              </a:extLst>
            </p:cNvPr>
            <p:cNvGrpSpPr/>
            <p:nvPr/>
          </p:nvGrpSpPr>
          <p:grpSpPr>
            <a:xfrm>
              <a:off x="5178273" y="1193714"/>
              <a:ext cx="1813452" cy="2072510"/>
              <a:chOff x="5815887" y="2704283"/>
              <a:chExt cx="727975" cy="831971"/>
            </a:xfrm>
          </p:grpSpPr>
          <p:pic>
            <p:nvPicPr>
              <p:cNvPr id="36" name="Picture 35">
                <a:extLst>
                  <a:ext uri="{FF2B5EF4-FFF2-40B4-BE49-F238E27FC236}">
                    <a16:creationId xmlns:a16="http://schemas.microsoft.com/office/drawing/2014/main" id="{77D78D89-7AAC-10A1-1A98-B60D202CF6E2}"/>
                  </a:ext>
                </a:extLst>
              </p:cNvPr>
              <p:cNvPicPr>
                <a:picLocks noChangeAspect="1"/>
              </p:cNvPicPr>
              <p:nvPr/>
            </p:nvPicPr>
            <p:blipFill>
              <a:blip r:embed="rId3"/>
              <a:stretch>
                <a:fillRect/>
              </a:stretch>
            </p:blipFill>
            <p:spPr>
              <a:xfrm>
                <a:off x="5892380" y="2808132"/>
                <a:ext cx="574988" cy="624273"/>
              </a:xfrm>
              <a:prstGeom prst="rect">
                <a:avLst/>
              </a:prstGeom>
            </p:spPr>
          </p:pic>
          <p:pic>
            <p:nvPicPr>
              <p:cNvPr id="37" name="Picture 36">
                <a:extLst>
                  <a:ext uri="{FF2B5EF4-FFF2-40B4-BE49-F238E27FC236}">
                    <a16:creationId xmlns:a16="http://schemas.microsoft.com/office/drawing/2014/main" id="{086585AC-6FC8-69EE-CFAB-F0C83F6A7FB2}"/>
                  </a:ext>
                </a:extLst>
              </p:cNvPr>
              <p:cNvPicPr>
                <a:picLocks noChangeAspect="1"/>
              </p:cNvPicPr>
              <p:nvPr/>
            </p:nvPicPr>
            <p:blipFill>
              <a:blip r:embed="rId4"/>
              <a:stretch>
                <a:fillRect/>
              </a:stretch>
            </p:blipFill>
            <p:spPr>
              <a:xfrm>
                <a:off x="5815887" y="2704283"/>
                <a:ext cx="727975" cy="831971"/>
              </a:xfrm>
              <a:prstGeom prst="rect">
                <a:avLst/>
              </a:prstGeom>
              <a:effectLst>
                <a:outerShdw blurRad="63500" sx="102000" sy="102000" algn="ctr" rotWithShape="0">
                  <a:prstClr val="black">
                    <a:alpha val="40000"/>
                  </a:prstClr>
                </a:outerShdw>
              </a:effectLst>
            </p:spPr>
          </p:pic>
        </p:grpSp>
        <p:pic>
          <p:nvPicPr>
            <p:cNvPr id="10" name="Picture 9">
              <a:extLst>
                <a:ext uri="{FF2B5EF4-FFF2-40B4-BE49-F238E27FC236}">
                  <a16:creationId xmlns:a16="http://schemas.microsoft.com/office/drawing/2014/main" id="{520668FF-B016-7E64-2021-EA6D669671B5}"/>
                </a:ext>
              </a:extLst>
            </p:cNvPr>
            <p:cNvPicPr>
              <a:picLocks noChangeAspect="1"/>
            </p:cNvPicPr>
            <p:nvPr/>
          </p:nvPicPr>
          <p:blipFill rotWithShape="1">
            <a:blip r:embed="rId13">
              <a:extLst>
                <a:ext uri="{28A0092B-C50C-407E-A947-70E740481C1C}">
                  <a14:useLocalDpi xmlns:a14="http://schemas.microsoft.com/office/drawing/2010/main" val="0"/>
                </a:ext>
              </a:extLst>
            </a:blip>
            <a:srcRect t="-1240" b="933"/>
            <a:stretch/>
          </p:blipFill>
          <p:spPr>
            <a:xfrm>
              <a:off x="5750726" y="1447997"/>
              <a:ext cx="669191" cy="1543586"/>
            </a:xfrm>
            <a:prstGeom prst="rect">
              <a:avLst/>
            </a:prstGeom>
            <a:effectLst>
              <a:outerShdw blurRad="76200" dir="13500000" sy="23000" kx="1200000" algn="br" rotWithShape="0">
                <a:prstClr val="black">
                  <a:alpha val="50000"/>
                </a:prstClr>
              </a:outerShdw>
            </a:effectLst>
          </p:spPr>
        </p:pic>
      </p:grpSp>
      <p:grpSp>
        <p:nvGrpSpPr>
          <p:cNvPr id="9" name="Group 8">
            <a:extLst>
              <a:ext uri="{FF2B5EF4-FFF2-40B4-BE49-F238E27FC236}">
                <a16:creationId xmlns:a16="http://schemas.microsoft.com/office/drawing/2014/main" id="{4BE7039B-8BB7-1F99-A512-45C1F1AA19D1}"/>
              </a:ext>
            </a:extLst>
          </p:cNvPr>
          <p:cNvGrpSpPr/>
          <p:nvPr/>
        </p:nvGrpSpPr>
        <p:grpSpPr>
          <a:xfrm>
            <a:off x="7084916" y="1113264"/>
            <a:ext cx="4980458" cy="4267820"/>
            <a:chOff x="7084916" y="1113264"/>
            <a:chExt cx="4980458" cy="4267820"/>
          </a:xfrm>
        </p:grpSpPr>
        <p:pic>
          <p:nvPicPr>
            <p:cNvPr id="2" name="Picture 1">
              <a:extLst>
                <a:ext uri="{FF2B5EF4-FFF2-40B4-BE49-F238E27FC236}">
                  <a16:creationId xmlns:a16="http://schemas.microsoft.com/office/drawing/2014/main" id="{66A70024-A54B-F30E-2CD2-686E4CC58D7A}"/>
                </a:ext>
              </a:extLst>
            </p:cNvPr>
            <p:cNvPicPr>
              <a:picLocks noChangeAspect="1"/>
            </p:cNvPicPr>
            <p:nvPr/>
          </p:nvPicPr>
          <p:blipFill>
            <a:blip r:embed="rId14"/>
            <a:stretch>
              <a:fillRect/>
            </a:stretch>
          </p:blipFill>
          <p:spPr>
            <a:xfrm>
              <a:off x="7084916" y="1113264"/>
              <a:ext cx="4980458" cy="4267820"/>
            </a:xfrm>
            <a:prstGeom prst="rect">
              <a:avLst/>
            </a:prstGeom>
          </p:spPr>
        </p:pic>
        <p:pic>
          <p:nvPicPr>
            <p:cNvPr id="81" name="Picture 80">
              <a:extLst>
                <a:ext uri="{FF2B5EF4-FFF2-40B4-BE49-F238E27FC236}">
                  <a16:creationId xmlns:a16="http://schemas.microsoft.com/office/drawing/2014/main" id="{77346450-34E6-108A-1D16-3B92EA66D19A}"/>
                </a:ext>
              </a:extLst>
            </p:cNvPr>
            <p:cNvPicPr>
              <a:picLocks noChangeAspect="1"/>
            </p:cNvPicPr>
            <p:nvPr/>
          </p:nvPicPr>
          <p:blipFill rotWithShape="1">
            <a:blip r:embed="rId13">
              <a:extLst>
                <a:ext uri="{28A0092B-C50C-407E-A947-70E740481C1C}">
                  <a14:useLocalDpi xmlns:a14="http://schemas.microsoft.com/office/drawing/2010/main" val="0"/>
                </a:ext>
              </a:extLst>
            </a:blip>
            <a:srcRect t="-1240" b="933"/>
            <a:stretch/>
          </p:blipFill>
          <p:spPr>
            <a:xfrm rot="3600000">
              <a:off x="9053040" y="3952391"/>
              <a:ext cx="734525" cy="1694287"/>
            </a:xfrm>
            <a:prstGeom prst="rect">
              <a:avLst/>
            </a:prstGeom>
            <a:effectLst>
              <a:outerShdw blurRad="76200" dir="13500000" sy="23000" kx="1200000" algn="br" rotWithShape="0">
                <a:prstClr val="black">
                  <a:alpha val="50000"/>
                </a:prstClr>
              </a:outerShdw>
            </a:effectLst>
          </p:spPr>
        </p:pic>
      </p:grpSp>
    </p:spTree>
    <p:extLst>
      <p:ext uri="{BB962C8B-B14F-4D97-AF65-F5344CB8AC3E}">
        <p14:creationId xmlns:p14="http://schemas.microsoft.com/office/powerpoint/2010/main" val="306213617"/>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fade">
                                      <p:cBhvr>
                                        <p:cTn id="12" dur="500"/>
                                        <p:tgtEl>
                                          <p:spTgt spid="4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2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00DBC15-382C-3251-09DC-3010BB222CE7}"/>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44167"/>
          <a:stretch/>
        </p:blipFill>
        <p:spPr>
          <a:xfrm>
            <a:off x="-1399055" y="664979"/>
            <a:ext cx="8123705" cy="4535671"/>
          </a:xfrm>
          <a:prstGeom prst="rect">
            <a:avLst/>
          </a:prstGeom>
        </p:spPr>
      </p:pic>
      <p:sp>
        <p:nvSpPr>
          <p:cNvPr id="5" name="Rectangle 4">
            <a:extLst>
              <a:ext uri="{FF2B5EF4-FFF2-40B4-BE49-F238E27FC236}">
                <a16:creationId xmlns:a16="http://schemas.microsoft.com/office/drawing/2014/main" id="{5C4E6E75-2E16-E2A3-588D-81CE82BDD4D6}"/>
              </a:ext>
            </a:extLst>
          </p:cNvPr>
          <p:cNvSpPr/>
          <p:nvPr/>
        </p:nvSpPr>
        <p:spPr>
          <a:xfrm>
            <a:off x="0" y="5200650"/>
            <a:ext cx="12192000" cy="1657349"/>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180000" rIns="360000" bIns="0" rtlCol="0" anchor="t"/>
          <a:lstStyle/>
          <a:p>
            <a:pPr>
              <a:spcAft>
                <a:spcPts val="600"/>
              </a:spcAft>
            </a:pPr>
            <a:r>
              <a:rPr lang="en-GB" sz="2000" b="1" spc="200" dirty="0">
                <a:solidFill>
                  <a:schemeClr val="tx1">
                    <a:lumMod val="65000"/>
                    <a:lumOff val="35000"/>
                  </a:schemeClr>
                </a:solidFill>
              </a:rPr>
              <a:t>DESIGNER</a:t>
            </a:r>
            <a:endParaRPr lang="en-GB" dirty="0"/>
          </a:p>
        </p:txBody>
      </p:sp>
      <p:sp>
        <p:nvSpPr>
          <p:cNvPr id="2" name="Rectangle 1">
            <a:extLst>
              <a:ext uri="{FF2B5EF4-FFF2-40B4-BE49-F238E27FC236}">
                <a16:creationId xmlns:a16="http://schemas.microsoft.com/office/drawing/2014/main" id="{E555C9FA-18F0-D200-9AA6-2744D83724FE}"/>
              </a:ext>
            </a:extLst>
          </p:cNvPr>
          <p:cNvSpPr/>
          <p:nvPr/>
        </p:nvSpPr>
        <p:spPr>
          <a:xfrm>
            <a:off x="0" y="5724524"/>
            <a:ext cx="12192000" cy="11334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360000" tIns="72000" rIns="360000" bIns="0" rtlCol="0" anchor="t"/>
          <a:lstStyle/>
          <a:p>
            <a:pPr>
              <a:lnSpc>
                <a:spcPct val="120000"/>
              </a:lnSpc>
            </a:pPr>
            <a:r>
              <a:rPr lang="en-GB" sz="2400" dirty="0"/>
              <a:t>Awesome work!</a:t>
            </a:r>
          </a:p>
          <a:p>
            <a:pPr>
              <a:lnSpc>
                <a:spcPct val="120000"/>
              </a:lnSpc>
            </a:pPr>
            <a:r>
              <a:rPr lang="en-GB" sz="2400" dirty="0">
                <a:solidFill>
                  <a:schemeClr val="bg1"/>
                </a:solidFill>
              </a:rPr>
              <a:t>Although I’m starting to think we should try another colour...</a:t>
            </a:r>
          </a:p>
        </p:txBody>
      </p:sp>
      <p:grpSp>
        <p:nvGrpSpPr>
          <p:cNvPr id="3" name="Group 2">
            <a:extLst>
              <a:ext uri="{FF2B5EF4-FFF2-40B4-BE49-F238E27FC236}">
                <a16:creationId xmlns:a16="http://schemas.microsoft.com/office/drawing/2014/main" id="{9426698A-327D-3414-24E1-898D4D5F6F9C}"/>
              </a:ext>
            </a:extLst>
          </p:cNvPr>
          <p:cNvGrpSpPr/>
          <p:nvPr/>
        </p:nvGrpSpPr>
        <p:grpSpPr>
          <a:xfrm>
            <a:off x="249765" y="189109"/>
            <a:ext cx="3870605" cy="831971"/>
            <a:chOff x="249765" y="189109"/>
            <a:chExt cx="8976628" cy="1929490"/>
          </a:xfrm>
        </p:grpSpPr>
        <p:grpSp>
          <p:nvGrpSpPr>
            <p:cNvPr id="6" name="Group 5">
              <a:extLst>
                <a:ext uri="{FF2B5EF4-FFF2-40B4-BE49-F238E27FC236}">
                  <a16:creationId xmlns:a16="http://schemas.microsoft.com/office/drawing/2014/main" id="{8578BFC9-760C-8C6B-6A34-0056CCAA066B}"/>
                </a:ext>
              </a:extLst>
            </p:cNvPr>
            <p:cNvGrpSpPr/>
            <p:nvPr/>
          </p:nvGrpSpPr>
          <p:grpSpPr>
            <a:xfrm>
              <a:off x="249765" y="189109"/>
              <a:ext cx="1688304" cy="1929490"/>
              <a:chOff x="9765076" y="383243"/>
              <a:chExt cx="1688304" cy="1929490"/>
            </a:xfrm>
          </p:grpSpPr>
          <p:pic>
            <p:nvPicPr>
              <p:cNvPr id="24" name="Picture 23">
                <a:extLst>
                  <a:ext uri="{FF2B5EF4-FFF2-40B4-BE49-F238E27FC236}">
                    <a16:creationId xmlns:a16="http://schemas.microsoft.com/office/drawing/2014/main" id="{10869319-39A2-BD9C-7587-5980C61CD489}"/>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5" name="Picture 24">
                <a:extLst>
                  <a:ext uri="{FF2B5EF4-FFF2-40B4-BE49-F238E27FC236}">
                    <a16:creationId xmlns:a16="http://schemas.microsoft.com/office/drawing/2014/main" id="{4B80D9E3-BF3D-BC07-3DEE-7E48DE5D0081}"/>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7" name="Picture 6" descr="A red tube of paint&#10;&#10;Description automatically generated">
              <a:extLst>
                <a:ext uri="{FF2B5EF4-FFF2-40B4-BE49-F238E27FC236}">
                  <a16:creationId xmlns:a16="http://schemas.microsoft.com/office/drawing/2014/main" id="{3C87E3D5-7B81-0ECE-1852-91A3E9D50B1B}"/>
                </a:ext>
              </a:extLst>
            </p:cNvPr>
            <p:cNvPicPr>
              <a:picLocks noChangeAspect="1"/>
            </p:cNvPicPr>
            <p:nvPr/>
          </p:nvPicPr>
          <p:blipFill rotWithShape="1">
            <a:blip r:embed="rId7">
              <a:extLst>
                <a:ext uri="{28A0092B-C50C-407E-A947-70E740481C1C}">
                  <a14:useLocalDpi xmlns:a14="http://schemas.microsoft.com/office/drawing/2010/main" val="0"/>
                </a:ext>
              </a:extLst>
            </a:blip>
            <a:srcRect b="9327"/>
            <a:stretch/>
          </p:blipFill>
          <p:spPr>
            <a:xfrm>
              <a:off x="454478" y="189109"/>
              <a:ext cx="1278877" cy="1735627"/>
            </a:xfrm>
            <a:prstGeom prst="rect">
              <a:avLst/>
            </a:prstGeom>
            <a:effectLst>
              <a:outerShdw blurRad="76200" dir="13500000" sy="23000" kx="1200000" algn="br" rotWithShape="0">
                <a:prstClr val="black">
                  <a:alpha val="50000"/>
                </a:prstClr>
              </a:outerShdw>
            </a:effectLst>
          </p:spPr>
        </p:pic>
        <p:grpSp>
          <p:nvGrpSpPr>
            <p:cNvPr id="8" name="Group 7">
              <a:extLst>
                <a:ext uri="{FF2B5EF4-FFF2-40B4-BE49-F238E27FC236}">
                  <a16:creationId xmlns:a16="http://schemas.microsoft.com/office/drawing/2014/main" id="{F25E1F55-D6DE-924B-ED4B-796797A741BA}"/>
                </a:ext>
              </a:extLst>
            </p:cNvPr>
            <p:cNvGrpSpPr/>
            <p:nvPr/>
          </p:nvGrpSpPr>
          <p:grpSpPr>
            <a:xfrm>
              <a:off x="2071846" y="189109"/>
              <a:ext cx="1688304" cy="1929490"/>
              <a:chOff x="9765076" y="383243"/>
              <a:chExt cx="1688304" cy="1929490"/>
            </a:xfrm>
          </p:grpSpPr>
          <p:pic>
            <p:nvPicPr>
              <p:cNvPr id="22" name="Picture 21">
                <a:extLst>
                  <a:ext uri="{FF2B5EF4-FFF2-40B4-BE49-F238E27FC236}">
                    <a16:creationId xmlns:a16="http://schemas.microsoft.com/office/drawing/2014/main" id="{3DD9C94E-2AF8-A6DD-15DF-EF13DB120F37}"/>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3" name="Picture 22">
                <a:extLst>
                  <a:ext uri="{FF2B5EF4-FFF2-40B4-BE49-F238E27FC236}">
                    <a16:creationId xmlns:a16="http://schemas.microsoft.com/office/drawing/2014/main" id="{0E56677D-717C-8E99-8AC2-424BE7DFE92E}"/>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9" name="Group 8">
              <a:extLst>
                <a:ext uri="{FF2B5EF4-FFF2-40B4-BE49-F238E27FC236}">
                  <a16:creationId xmlns:a16="http://schemas.microsoft.com/office/drawing/2014/main" id="{58C4C646-CC80-CB83-7A10-D1093041EF52}"/>
                </a:ext>
              </a:extLst>
            </p:cNvPr>
            <p:cNvGrpSpPr/>
            <p:nvPr/>
          </p:nvGrpSpPr>
          <p:grpSpPr>
            <a:xfrm>
              <a:off x="3893927" y="189109"/>
              <a:ext cx="1688304" cy="1929490"/>
              <a:chOff x="9765076" y="383243"/>
              <a:chExt cx="1688304" cy="1929490"/>
            </a:xfrm>
          </p:grpSpPr>
          <p:pic>
            <p:nvPicPr>
              <p:cNvPr id="20" name="Picture 19">
                <a:extLst>
                  <a:ext uri="{FF2B5EF4-FFF2-40B4-BE49-F238E27FC236}">
                    <a16:creationId xmlns:a16="http://schemas.microsoft.com/office/drawing/2014/main" id="{4B788BDB-BE13-C006-6FD3-441316FA43B3}"/>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21" name="Picture 20">
                <a:extLst>
                  <a:ext uri="{FF2B5EF4-FFF2-40B4-BE49-F238E27FC236}">
                    <a16:creationId xmlns:a16="http://schemas.microsoft.com/office/drawing/2014/main" id="{59D60134-3080-AFC1-69C3-58DCAE8E5D22}"/>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nvGrpSpPr>
            <p:cNvPr id="10" name="Group 9">
              <a:extLst>
                <a:ext uri="{FF2B5EF4-FFF2-40B4-BE49-F238E27FC236}">
                  <a16:creationId xmlns:a16="http://schemas.microsoft.com/office/drawing/2014/main" id="{076F4E09-8371-9787-CBCE-562EC36053AD}"/>
                </a:ext>
              </a:extLst>
            </p:cNvPr>
            <p:cNvGrpSpPr/>
            <p:nvPr/>
          </p:nvGrpSpPr>
          <p:grpSpPr>
            <a:xfrm>
              <a:off x="5716008" y="189109"/>
              <a:ext cx="1688304" cy="1929490"/>
              <a:chOff x="9765076" y="383243"/>
              <a:chExt cx="1688304" cy="1929490"/>
            </a:xfrm>
          </p:grpSpPr>
          <p:pic>
            <p:nvPicPr>
              <p:cNvPr id="18" name="Picture 17">
                <a:extLst>
                  <a:ext uri="{FF2B5EF4-FFF2-40B4-BE49-F238E27FC236}">
                    <a16:creationId xmlns:a16="http://schemas.microsoft.com/office/drawing/2014/main" id="{5E41A21F-CA35-9003-D091-FD3F29B25876}"/>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19" name="Picture 18">
                <a:extLst>
                  <a:ext uri="{FF2B5EF4-FFF2-40B4-BE49-F238E27FC236}">
                    <a16:creationId xmlns:a16="http://schemas.microsoft.com/office/drawing/2014/main" id="{AF093C83-C875-53A1-B158-5148EEC0E6AA}"/>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pic>
          <p:nvPicPr>
            <p:cNvPr id="11" name="Picture 10" descr="A pair of paint brushes&#10;&#10;Description automatically generated">
              <a:extLst>
                <a:ext uri="{FF2B5EF4-FFF2-40B4-BE49-F238E27FC236}">
                  <a16:creationId xmlns:a16="http://schemas.microsoft.com/office/drawing/2014/main" id="{FAC9D064-FDC2-8D90-A26A-E42C7696DF03}"/>
                </a:ext>
              </a:extLst>
            </p:cNvPr>
            <p:cNvPicPr>
              <a:picLocks noChangeAspect="1"/>
            </p:cNvPicPr>
            <p:nvPr/>
          </p:nvPicPr>
          <p:blipFill rotWithShape="1">
            <a:blip r:embed="rId8">
              <a:extLst>
                <a:ext uri="{28A0092B-C50C-407E-A947-70E740481C1C}">
                  <a14:useLocalDpi xmlns:a14="http://schemas.microsoft.com/office/drawing/2010/main" val="0"/>
                </a:ext>
              </a:extLst>
            </a:blip>
            <a:srcRect b="9941"/>
            <a:stretch/>
          </p:blipFill>
          <p:spPr>
            <a:xfrm>
              <a:off x="2295355" y="251518"/>
              <a:ext cx="1241285" cy="1673218"/>
            </a:xfrm>
            <a:prstGeom prst="rect">
              <a:avLst/>
            </a:prstGeom>
            <a:effectLst>
              <a:outerShdw blurRad="76200" dir="13500000" sy="23000" kx="1200000" algn="br" rotWithShape="0">
                <a:prstClr val="black">
                  <a:alpha val="50000"/>
                </a:prstClr>
              </a:outerShdw>
            </a:effectLst>
          </p:spPr>
        </p:pic>
        <p:pic>
          <p:nvPicPr>
            <p:cNvPr id="12" name="Picture 11" descr="A wooden object with a cloth on top&#10;&#10;Description automatically generated">
              <a:extLst>
                <a:ext uri="{FF2B5EF4-FFF2-40B4-BE49-F238E27FC236}">
                  <a16:creationId xmlns:a16="http://schemas.microsoft.com/office/drawing/2014/main" id="{DBB356AC-44CD-1647-665D-E193473FE10C}"/>
                </a:ext>
              </a:extLst>
            </p:cNvPr>
            <p:cNvPicPr>
              <a:picLocks noChangeAspect="1"/>
            </p:cNvPicPr>
            <p:nvPr/>
          </p:nvPicPr>
          <p:blipFill rotWithShape="1">
            <a:blip r:embed="rId9">
              <a:extLst>
                <a:ext uri="{28A0092B-C50C-407E-A947-70E740481C1C}">
                  <a14:useLocalDpi xmlns:a14="http://schemas.microsoft.com/office/drawing/2010/main" val="0"/>
                </a:ext>
              </a:extLst>
            </a:blip>
            <a:srcRect b="9941"/>
            <a:stretch/>
          </p:blipFill>
          <p:spPr>
            <a:xfrm>
              <a:off x="4158148" y="306397"/>
              <a:ext cx="1159862" cy="1563460"/>
            </a:xfrm>
            <a:prstGeom prst="rect">
              <a:avLst/>
            </a:prstGeom>
            <a:effectLst>
              <a:outerShdw blurRad="76200" dir="13500000" sy="23000" kx="1200000" algn="br" rotWithShape="0">
                <a:prstClr val="black">
                  <a:alpha val="50000"/>
                </a:prstClr>
              </a:outerShdw>
            </a:effectLst>
          </p:spPr>
        </p:pic>
        <p:pic>
          <p:nvPicPr>
            <p:cNvPr id="13" name="Picture 12" descr="A yellow roller with a white roll&#10;&#10;Description automatically generated">
              <a:extLst>
                <a:ext uri="{FF2B5EF4-FFF2-40B4-BE49-F238E27FC236}">
                  <a16:creationId xmlns:a16="http://schemas.microsoft.com/office/drawing/2014/main" id="{02BA30C8-0F60-0D27-3F11-521DA8300E58}"/>
                </a:ext>
              </a:extLst>
            </p:cNvPr>
            <p:cNvPicPr>
              <a:picLocks noChangeAspect="1"/>
            </p:cNvPicPr>
            <p:nvPr/>
          </p:nvPicPr>
          <p:blipFill rotWithShape="1">
            <a:blip r:embed="rId10">
              <a:extLst>
                <a:ext uri="{28A0092B-C50C-407E-A947-70E740481C1C}">
                  <a14:useLocalDpi xmlns:a14="http://schemas.microsoft.com/office/drawing/2010/main" val="0"/>
                </a:ext>
              </a:extLst>
            </a:blip>
            <a:srcRect b="9941"/>
            <a:stretch/>
          </p:blipFill>
          <p:spPr>
            <a:xfrm>
              <a:off x="5949900" y="251518"/>
              <a:ext cx="1220520" cy="1645226"/>
            </a:xfrm>
            <a:prstGeom prst="rect">
              <a:avLst/>
            </a:prstGeom>
            <a:effectLst>
              <a:outerShdw blurRad="76200" dir="13500000" sy="23000" kx="1200000" algn="br" rotWithShape="0">
                <a:prstClr val="black">
                  <a:alpha val="50000"/>
                </a:prstClr>
              </a:outerShdw>
            </a:effectLst>
          </p:spPr>
        </p:pic>
        <p:grpSp>
          <p:nvGrpSpPr>
            <p:cNvPr id="14" name="Group 13">
              <a:extLst>
                <a:ext uri="{FF2B5EF4-FFF2-40B4-BE49-F238E27FC236}">
                  <a16:creationId xmlns:a16="http://schemas.microsoft.com/office/drawing/2014/main" id="{1EC342A4-7C78-C432-8F06-75B683939333}"/>
                </a:ext>
              </a:extLst>
            </p:cNvPr>
            <p:cNvGrpSpPr/>
            <p:nvPr/>
          </p:nvGrpSpPr>
          <p:grpSpPr>
            <a:xfrm>
              <a:off x="7538089" y="189109"/>
              <a:ext cx="1688304" cy="1929490"/>
              <a:chOff x="9765076" y="383243"/>
              <a:chExt cx="1688304" cy="1929490"/>
            </a:xfrm>
          </p:grpSpPr>
          <p:pic>
            <p:nvPicPr>
              <p:cNvPr id="16" name="Picture 15">
                <a:extLst>
                  <a:ext uri="{FF2B5EF4-FFF2-40B4-BE49-F238E27FC236}">
                    <a16:creationId xmlns:a16="http://schemas.microsoft.com/office/drawing/2014/main" id="{1E0D2C4D-7A15-1698-221B-31016DA9BC13}"/>
                  </a:ext>
                </a:extLst>
              </p:cNvPr>
              <p:cNvPicPr>
                <a:picLocks noChangeAspect="1"/>
              </p:cNvPicPr>
              <p:nvPr/>
            </p:nvPicPr>
            <p:blipFill>
              <a:blip r:embed="rId5"/>
              <a:stretch>
                <a:fillRect/>
              </a:stretch>
            </p:blipFill>
            <p:spPr>
              <a:xfrm>
                <a:off x="9942478" y="624088"/>
                <a:ext cx="1333500" cy="1447800"/>
              </a:xfrm>
              <a:prstGeom prst="rect">
                <a:avLst/>
              </a:prstGeom>
            </p:spPr>
          </p:pic>
          <p:pic>
            <p:nvPicPr>
              <p:cNvPr id="17" name="Picture 16">
                <a:extLst>
                  <a:ext uri="{FF2B5EF4-FFF2-40B4-BE49-F238E27FC236}">
                    <a16:creationId xmlns:a16="http://schemas.microsoft.com/office/drawing/2014/main" id="{B88A3958-BA73-D883-E36E-2D67C7E6F98E}"/>
                  </a:ext>
                </a:extLst>
              </p:cNvPr>
              <p:cNvPicPr>
                <a:picLocks noChangeAspect="1"/>
              </p:cNvPicPr>
              <p:nvPr/>
            </p:nvPicPr>
            <p:blipFill>
              <a:blip r:embed="rId6"/>
              <a:stretch>
                <a:fillRect/>
              </a:stretch>
            </p:blipFill>
            <p:spPr>
              <a:xfrm>
                <a:off x="9765076" y="383243"/>
                <a:ext cx="1688304" cy="1929490"/>
              </a:xfrm>
              <a:prstGeom prst="rect">
                <a:avLst/>
              </a:prstGeom>
              <a:effectLst>
                <a:outerShdw blurRad="63500" sx="102000" sy="102000" algn="ctr" rotWithShape="0">
                  <a:prstClr val="black">
                    <a:alpha val="40000"/>
                  </a:prstClr>
                </a:outerShdw>
              </a:effectLst>
            </p:spPr>
          </p:pic>
        </p:grpSp>
      </p:grpSp>
      <p:pic>
        <p:nvPicPr>
          <p:cNvPr id="26" name="Picture 25">
            <a:extLst>
              <a:ext uri="{FF2B5EF4-FFF2-40B4-BE49-F238E27FC236}">
                <a16:creationId xmlns:a16="http://schemas.microsoft.com/office/drawing/2014/main" id="{00BBBA36-675A-EDDC-2DB6-6A3272D7A68F}"/>
              </a:ext>
            </a:extLst>
          </p:cNvPr>
          <p:cNvPicPr>
            <a:picLocks noChangeAspect="1"/>
          </p:cNvPicPr>
          <p:nvPr/>
        </p:nvPicPr>
        <p:blipFill rotWithShape="1">
          <a:blip r:embed="rId11">
            <a:extLst>
              <a:ext uri="{28A0092B-C50C-407E-A947-70E740481C1C}">
                <a14:useLocalDpi xmlns:a14="http://schemas.microsoft.com/office/drawing/2010/main" val="0"/>
              </a:ext>
            </a:extLst>
          </a:blip>
          <a:srcRect t="-1240" b="933"/>
          <a:stretch/>
        </p:blipFill>
        <p:spPr>
          <a:xfrm>
            <a:off x="3623339" y="292958"/>
            <a:ext cx="266086" cy="613766"/>
          </a:xfrm>
          <a:prstGeom prst="rect">
            <a:avLst/>
          </a:prstGeom>
          <a:effectLst>
            <a:outerShdw blurRad="76200" dir="13500000" sy="23000" kx="1200000" algn="br" rotWithShape="0">
              <a:prstClr val="black">
                <a:alpha val="50000"/>
              </a:prstClr>
            </a:outerShdw>
          </a:effectLst>
        </p:spPr>
      </p:pic>
    </p:spTree>
    <p:extLst>
      <p:ext uri="{BB962C8B-B14F-4D97-AF65-F5344CB8AC3E}">
        <p14:creationId xmlns:p14="http://schemas.microsoft.com/office/powerpoint/2010/main" val="1933192990"/>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type="lt">
                                    <p:tmAbs val="50"/>
                                  </p:iterate>
                                  <p:childTnLst>
                                    <p:set>
                                      <p:cBhvr>
                                        <p:cTn id="9"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iterate type="lt">
                                    <p:tmAbs val="50"/>
                                  </p:iterate>
                                  <p:childTnLst>
                                    <p:set>
                                      <p:cBhvr>
                                        <p:cTn id="13"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1EDAD186-EB89-4CCD-9F36-73484F4B2E99}"/>
              </a:ext>
            </a:extLst>
          </p:cNvPr>
          <p:cNvSpPr txBox="1">
            <a:spLocks/>
          </p:cNvSpPr>
          <p:nvPr/>
        </p:nvSpPr>
        <p:spPr>
          <a:xfrm>
            <a:off x="734514" y="664979"/>
            <a:ext cx="7200000" cy="87773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4000" dirty="0">
                <a:solidFill>
                  <a:schemeClr val="bg1">
                    <a:lumMod val="95000"/>
                  </a:schemeClr>
                </a:solidFill>
              </a:rPr>
              <a:t>Take a bow!</a:t>
            </a:r>
          </a:p>
        </p:txBody>
      </p:sp>
      <p:sp>
        <p:nvSpPr>
          <p:cNvPr id="7" name="Rectangle 6">
            <a:extLst>
              <a:ext uri="{FF2B5EF4-FFF2-40B4-BE49-F238E27FC236}">
                <a16:creationId xmlns:a16="http://schemas.microsoft.com/office/drawing/2014/main" id="{D462F296-3C97-464D-A404-76E5F1C1B795}"/>
              </a:ext>
            </a:extLst>
          </p:cNvPr>
          <p:cNvSpPr/>
          <p:nvPr/>
        </p:nvSpPr>
        <p:spPr>
          <a:xfrm>
            <a:off x="734514" y="1742008"/>
            <a:ext cx="5829426" cy="42320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14000"/>
              </a:lnSpc>
            </a:pPr>
            <a:endParaRPr lang="en-GB" sz="2400" dirty="0">
              <a:solidFill>
                <a:schemeClr val="bg1">
                  <a:lumMod val="95000"/>
                </a:schemeClr>
              </a:solidFill>
              <a:latin typeface="Calibri" panose="020F0502020204030204" pitchFamily="34" charset="0"/>
              <a:cs typeface="Calibri" panose="020F0502020204030204" pitchFamily="34" charset="0"/>
            </a:endParaRPr>
          </a:p>
        </p:txBody>
      </p:sp>
      <p:sp>
        <p:nvSpPr>
          <p:cNvPr id="2" name="Freeform: Shape 1">
            <a:extLst>
              <a:ext uri="{FF2B5EF4-FFF2-40B4-BE49-F238E27FC236}">
                <a16:creationId xmlns:a16="http://schemas.microsoft.com/office/drawing/2014/main" id="{F57236F4-AF9C-E4A0-812E-402621B6C501}"/>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a:p>
        </p:txBody>
      </p:sp>
      <p:sp>
        <p:nvSpPr>
          <p:cNvPr id="3" name="Rectangle 2">
            <a:extLst>
              <a:ext uri="{FF2B5EF4-FFF2-40B4-BE49-F238E27FC236}">
                <a16:creationId xmlns:a16="http://schemas.microsoft.com/office/drawing/2014/main" id="{04E827C8-0790-D51C-DB7E-887CB5BD41D7}"/>
              </a:ext>
            </a:extLst>
          </p:cNvPr>
          <p:cNvSpPr/>
          <p:nvPr/>
        </p:nvSpPr>
        <p:spPr>
          <a:xfrm>
            <a:off x="734514" y="1742008"/>
            <a:ext cx="8394246" cy="42320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14000"/>
              </a:lnSpc>
            </a:pPr>
            <a:r>
              <a:rPr lang="en-GB" sz="2400" dirty="0">
                <a:solidFill>
                  <a:schemeClr val="tx1">
                    <a:lumMod val="50000"/>
                    <a:lumOff val="50000"/>
                  </a:schemeClr>
                </a:solidFill>
                <a:latin typeface="Calibri" panose="020F0502020204030204" pitchFamily="34" charset="0"/>
                <a:cs typeface="Calibri" panose="020F0502020204030204" pitchFamily="34" charset="0"/>
              </a:rPr>
              <a:t>And perhaps a round of applause for our artist?</a:t>
            </a:r>
            <a:endParaRPr lang="en-GB" sz="1400" i="1" dirty="0">
              <a:solidFill>
                <a:schemeClr val="tx1">
                  <a:lumMod val="50000"/>
                  <a:lumOff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62918805"/>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1EDAD186-EB89-4CCD-9F36-73484F4B2E99}"/>
              </a:ext>
            </a:extLst>
          </p:cNvPr>
          <p:cNvSpPr txBox="1">
            <a:spLocks/>
          </p:cNvSpPr>
          <p:nvPr/>
        </p:nvSpPr>
        <p:spPr>
          <a:xfrm>
            <a:off x="734514" y="664979"/>
            <a:ext cx="7200000" cy="87773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4000" dirty="0">
                <a:solidFill>
                  <a:schemeClr val="bg1">
                    <a:lumMod val="95000"/>
                  </a:schemeClr>
                </a:solidFill>
              </a:rPr>
              <a:t>That was a lot of fun, but…</a:t>
            </a:r>
          </a:p>
        </p:txBody>
      </p:sp>
      <p:sp>
        <p:nvSpPr>
          <p:cNvPr id="7" name="Rectangle 6">
            <a:extLst>
              <a:ext uri="{FF2B5EF4-FFF2-40B4-BE49-F238E27FC236}">
                <a16:creationId xmlns:a16="http://schemas.microsoft.com/office/drawing/2014/main" id="{D462F296-3C97-464D-A404-76E5F1C1B795}"/>
              </a:ext>
            </a:extLst>
          </p:cNvPr>
          <p:cNvSpPr/>
          <p:nvPr/>
        </p:nvSpPr>
        <p:spPr>
          <a:xfrm>
            <a:off x="734514" y="1742008"/>
            <a:ext cx="5829426" cy="42320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14000"/>
              </a:lnSpc>
            </a:pPr>
            <a:endParaRPr lang="en-GB" sz="2400" dirty="0">
              <a:solidFill>
                <a:schemeClr val="bg1">
                  <a:lumMod val="95000"/>
                </a:schemeClr>
              </a:solidFill>
              <a:latin typeface="Calibri" panose="020F0502020204030204" pitchFamily="34" charset="0"/>
              <a:cs typeface="Calibri" panose="020F0502020204030204" pitchFamily="34" charset="0"/>
            </a:endParaRPr>
          </a:p>
        </p:txBody>
      </p:sp>
      <p:sp>
        <p:nvSpPr>
          <p:cNvPr id="2" name="Freeform: Shape 1">
            <a:extLst>
              <a:ext uri="{FF2B5EF4-FFF2-40B4-BE49-F238E27FC236}">
                <a16:creationId xmlns:a16="http://schemas.microsoft.com/office/drawing/2014/main" id="{F57236F4-AF9C-E4A0-812E-402621B6C501}"/>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a:p>
        </p:txBody>
      </p:sp>
    </p:spTree>
    <p:extLst>
      <p:ext uri="{BB962C8B-B14F-4D97-AF65-F5344CB8AC3E}">
        <p14:creationId xmlns:p14="http://schemas.microsoft.com/office/powerpoint/2010/main" val="816941550"/>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1EDAD186-EB89-4CCD-9F36-73484F4B2E99}"/>
              </a:ext>
            </a:extLst>
          </p:cNvPr>
          <p:cNvSpPr txBox="1">
            <a:spLocks/>
          </p:cNvSpPr>
          <p:nvPr/>
        </p:nvSpPr>
        <p:spPr>
          <a:xfrm>
            <a:off x="734514" y="664979"/>
            <a:ext cx="7200000" cy="87773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4000" dirty="0">
                <a:solidFill>
                  <a:schemeClr val="bg1">
                    <a:lumMod val="95000"/>
                  </a:schemeClr>
                </a:solidFill>
              </a:rPr>
              <a:t>The Problem</a:t>
            </a:r>
          </a:p>
        </p:txBody>
      </p:sp>
      <p:sp>
        <p:nvSpPr>
          <p:cNvPr id="2" name="Freeform: Shape 1">
            <a:extLst>
              <a:ext uri="{FF2B5EF4-FFF2-40B4-BE49-F238E27FC236}">
                <a16:creationId xmlns:a16="http://schemas.microsoft.com/office/drawing/2014/main" id="{F57236F4-AF9C-E4A0-812E-402621B6C501}"/>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dirty="0"/>
          </a:p>
        </p:txBody>
      </p:sp>
      <p:pic>
        <p:nvPicPr>
          <p:cNvPr id="3" name="Picture 2" descr="A pixel art of an object&#10;&#10;Description automatically generated">
            <a:extLst>
              <a:ext uri="{FF2B5EF4-FFF2-40B4-BE49-F238E27FC236}">
                <a16:creationId xmlns:a16="http://schemas.microsoft.com/office/drawing/2014/main" id="{A397BCDC-9691-742C-927B-3248154CD2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70054" y="1391605"/>
            <a:ext cx="2994790" cy="2994790"/>
          </a:xfrm>
          <a:prstGeom prst="rect">
            <a:avLst/>
          </a:prstGeom>
        </p:spPr>
      </p:pic>
      <p:pic>
        <p:nvPicPr>
          <p:cNvPr id="1028" name="Picture 4">
            <a:extLst>
              <a:ext uri="{FF2B5EF4-FFF2-40B4-BE49-F238E27FC236}">
                <a16:creationId xmlns:a16="http://schemas.microsoft.com/office/drawing/2014/main" id="{FC05D2CF-49B5-B92C-396E-24790B9269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4514" y="2349000"/>
            <a:ext cx="1320500" cy="1080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ow to Uninstall Snipping Tool in Windows 10">
            <a:extLst>
              <a:ext uri="{FF2B5EF4-FFF2-40B4-BE49-F238E27FC236}">
                <a16:creationId xmlns:a16="http://schemas.microsoft.com/office/drawing/2014/main" id="{224227E7-3E20-8B22-9413-9C8C5BA819C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84661" y="2349000"/>
            <a:ext cx="1080000" cy="10800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Adobe Photoshop - Wikipedia">
            <a:extLst>
              <a:ext uri="{FF2B5EF4-FFF2-40B4-BE49-F238E27FC236}">
                <a16:creationId xmlns:a16="http://schemas.microsoft.com/office/drawing/2014/main" id="{7F1EA60C-FB6F-66A0-97CC-DAA16BCD9D2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14142" y="2349000"/>
            <a:ext cx="1107750" cy="1080000"/>
          </a:xfrm>
          <a:prstGeom prst="rect">
            <a:avLst/>
          </a:prstGeom>
          <a:noFill/>
          <a:extLst>
            <a:ext uri="{909E8E84-426E-40DD-AFC4-6F175D3DCCD1}">
              <a14:hiddenFill xmlns:a14="http://schemas.microsoft.com/office/drawing/2010/main">
                <a:solidFill>
                  <a:srgbClr val="FFFFFF"/>
                </a:solidFill>
              </a14:hiddenFill>
            </a:ext>
          </a:extLst>
        </p:spPr>
      </p:pic>
      <p:sp>
        <p:nvSpPr>
          <p:cNvPr id="4" name="Arrow: Chevron 3">
            <a:extLst>
              <a:ext uri="{FF2B5EF4-FFF2-40B4-BE49-F238E27FC236}">
                <a16:creationId xmlns:a16="http://schemas.microsoft.com/office/drawing/2014/main" id="{5C5A5A27-6EA5-E6E8-43C4-767D18447430}"/>
              </a:ext>
            </a:extLst>
          </p:cNvPr>
          <p:cNvSpPr/>
          <p:nvPr/>
        </p:nvSpPr>
        <p:spPr>
          <a:xfrm>
            <a:off x="2400047" y="2629749"/>
            <a:ext cx="310292" cy="518502"/>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5" name="Arrow: Chevron 4">
            <a:extLst>
              <a:ext uri="{FF2B5EF4-FFF2-40B4-BE49-F238E27FC236}">
                <a16:creationId xmlns:a16="http://schemas.microsoft.com/office/drawing/2014/main" id="{9E012AAC-C8EA-9A45-1EF1-0617CC8A563B}"/>
              </a:ext>
            </a:extLst>
          </p:cNvPr>
          <p:cNvSpPr/>
          <p:nvPr/>
        </p:nvSpPr>
        <p:spPr>
          <a:xfrm>
            <a:off x="4082498" y="2629749"/>
            <a:ext cx="310292" cy="518502"/>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 name="Arrow: Chevron 5">
            <a:extLst>
              <a:ext uri="{FF2B5EF4-FFF2-40B4-BE49-F238E27FC236}">
                <a16:creationId xmlns:a16="http://schemas.microsoft.com/office/drawing/2014/main" id="{BA450181-F943-E708-9642-2D5FA37244AD}"/>
              </a:ext>
            </a:extLst>
          </p:cNvPr>
          <p:cNvSpPr/>
          <p:nvPr/>
        </p:nvSpPr>
        <p:spPr>
          <a:xfrm>
            <a:off x="6110785" y="2629749"/>
            <a:ext cx="310292" cy="518502"/>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8" name="Arrow: Chevron 7">
            <a:extLst>
              <a:ext uri="{FF2B5EF4-FFF2-40B4-BE49-F238E27FC236}">
                <a16:creationId xmlns:a16="http://schemas.microsoft.com/office/drawing/2014/main" id="{91D4B167-9B53-310F-E096-D9FEAD2D38C6}"/>
              </a:ext>
            </a:extLst>
          </p:cNvPr>
          <p:cNvSpPr/>
          <p:nvPr/>
        </p:nvSpPr>
        <p:spPr>
          <a:xfrm>
            <a:off x="8000805" y="2629749"/>
            <a:ext cx="310292" cy="518502"/>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pic>
        <p:nvPicPr>
          <p:cNvPr id="1036" name="Picture 12" descr="Guidelines for Using Unity Trademarks">
            <a:extLst>
              <a:ext uri="{FF2B5EF4-FFF2-40B4-BE49-F238E27FC236}">
                <a16:creationId xmlns:a16="http://schemas.microsoft.com/office/drawing/2014/main" id="{BEA8DF12-FDF4-030A-189C-85F651B5362E}"/>
              </a:ext>
            </a:extLst>
          </p:cNvPr>
          <p:cNvPicPr>
            <a:picLocks noChangeAspect="1" noChangeArrowheads="1"/>
          </p:cNvPicPr>
          <p:nvPr/>
        </p:nvPicPr>
        <p:blipFill rotWithShape="1">
          <a:blip r:embed="rId7">
            <a:clrChange>
              <a:clrFrom>
                <a:srgbClr val="000000"/>
              </a:clrFrom>
              <a:clrTo>
                <a:srgbClr val="000000">
                  <a:alpha val="0"/>
                </a:srgbClr>
              </a:clrTo>
            </a:clrChange>
            <a:extLst>
              <a:ext uri="{28A0092B-C50C-407E-A947-70E740481C1C}">
                <a14:useLocalDpi xmlns:a14="http://schemas.microsoft.com/office/drawing/2010/main" val="0"/>
              </a:ext>
            </a:extLst>
          </a:blip>
          <a:srcRect l="17433" t="14394" r="15132" b="14686"/>
          <a:stretch/>
        </p:blipFill>
        <p:spPr bwMode="auto">
          <a:xfrm>
            <a:off x="6817721" y="2393388"/>
            <a:ext cx="1026926" cy="10800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A red text on a black background&#10;&#10;Description automatically generated">
            <a:extLst>
              <a:ext uri="{FF2B5EF4-FFF2-40B4-BE49-F238E27FC236}">
                <a16:creationId xmlns:a16="http://schemas.microsoft.com/office/drawing/2014/main" id="{1D7AA200-3148-B8F8-22B1-891D12563F5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35529" y="4983651"/>
            <a:ext cx="3529036" cy="832410"/>
          </a:xfrm>
          <a:prstGeom prst="rect">
            <a:avLst/>
          </a:prstGeom>
        </p:spPr>
      </p:pic>
      <p:sp>
        <p:nvSpPr>
          <p:cNvPr id="10" name="Title 1">
            <a:extLst>
              <a:ext uri="{FF2B5EF4-FFF2-40B4-BE49-F238E27FC236}">
                <a16:creationId xmlns:a16="http://schemas.microsoft.com/office/drawing/2014/main" id="{8FBCE609-A7B3-FCAF-619A-7BBEF629C9B5}"/>
              </a:ext>
            </a:extLst>
          </p:cNvPr>
          <p:cNvSpPr txBox="1">
            <a:spLocks/>
          </p:cNvSpPr>
          <p:nvPr/>
        </p:nvSpPr>
        <p:spPr>
          <a:xfrm>
            <a:off x="3562754" y="4938324"/>
            <a:ext cx="2604171" cy="87773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3200" dirty="0">
                <a:solidFill>
                  <a:schemeClr val="bg1">
                    <a:lumMod val="95000"/>
                  </a:schemeClr>
                </a:solidFill>
              </a:rPr>
              <a:t>Production</a:t>
            </a:r>
          </a:p>
        </p:txBody>
      </p:sp>
    </p:spTree>
    <p:extLst>
      <p:ext uri="{BB962C8B-B14F-4D97-AF65-F5344CB8AC3E}">
        <p14:creationId xmlns:p14="http://schemas.microsoft.com/office/powerpoint/2010/main" val="718099897"/>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28"/>
                                        </p:tgtEl>
                                        <p:attrNameLst>
                                          <p:attrName>style.visibility</p:attrName>
                                        </p:attrNameLst>
                                      </p:cBhvr>
                                      <p:to>
                                        <p:strVal val="visible"/>
                                      </p:to>
                                    </p:set>
                                    <p:animEffect transition="in" filter="fade">
                                      <p:cBhvr>
                                        <p:cTn id="7" dur="100"/>
                                        <p:tgtEl>
                                          <p:spTgt spid="1028"/>
                                        </p:tgtEl>
                                      </p:cBhvr>
                                    </p:animEffect>
                                  </p:childTnLst>
                                </p:cTn>
                              </p:par>
                            </p:childTnLst>
                          </p:cTn>
                        </p:par>
                        <p:par>
                          <p:cTn id="8" fill="hold">
                            <p:stCondLst>
                              <p:cond delay="2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
                                        <p:tgtEl>
                                          <p:spTgt spid="4"/>
                                        </p:tgtEl>
                                      </p:cBhvr>
                                    </p:animEffect>
                                  </p:childTnLst>
                                </p:cTn>
                              </p:par>
                            </p:childTnLst>
                          </p:cTn>
                        </p:par>
                        <p:par>
                          <p:cTn id="12" fill="hold">
                            <p:stCondLst>
                              <p:cond delay="300"/>
                            </p:stCondLst>
                            <p:childTnLst>
                              <p:par>
                                <p:cTn id="13" presetID="10" presetClass="entr" presetSubtype="0" fill="hold" nodeType="afterEffect">
                                  <p:stCondLst>
                                    <p:cond delay="0"/>
                                  </p:stCondLst>
                                  <p:childTnLst>
                                    <p:set>
                                      <p:cBhvr>
                                        <p:cTn id="14" dur="1" fill="hold">
                                          <p:stCondLst>
                                            <p:cond delay="0"/>
                                          </p:stCondLst>
                                        </p:cTn>
                                        <p:tgtEl>
                                          <p:spTgt spid="1030"/>
                                        </p:tgtEl>
                                        <p:attrNameLst>
                                          <p:attrName>style.visibility</p:attrName>
                                        </p:attrNameLst>
                                      </p:cBhvr>
                                      <p:to>
                                        <p:strVal val="visible"/>
                                      </p:to>
                                    </p:set>
                                    <p:animEffect transition="in" filter="fade">
                                      <p:cBhvr>
                                        <p:cTn id="15" dur="100"/>
                                        <p:tgtEl>
                                          <p:spTgt spid="1030"/>
                                        </p:tgtEl>
                                      </p:cBhvr>
                                    </p:animEffect>
                                  </p:childTnLst>
                                </p:cTn>
                              </p:par>
                            </p:childTnLst>
                          </p:cTn>
                        </p:par>
                        <p:par>
                          <p:cTn id="16" fill="hold">
                            <p:stCondLst>
                              <p:cond delay="400"/>
                            </p:stCondLst>
                            <p:childTnLst>
                              <p:par>
                                <p:cTn id="17" presetID="10"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
                                        <p:tgtEl>
                                          <p:spTgt spid="5"/>
                                        </p:tgtEl>
                                      </p:cBhvr>
                                    </p:animEffect>
                                  </p:childTnLst>
                                </p:cTn>
                              </p:par>
                            </p:childTnLst>
                          </p:cTn>
                        </p:par>
                        <p:par>
                          <p:cTn id="20" fill="hold">
                            <p:stCondLst>
                              <p:cond delay="500"/>
                            </p:stCondLst>
                            <p:childTnLst>
                              <p:par>
                                <p:cTn id="21" presetID="10" presetClass="entr" presetSubtype="0" fill="hold" nodeType="afterEffect">
                                  <p:stCondLst>
                                    <p:cond delay="0"/>
                                  </p:stCondLst>
                                  <p:childTnLst>
                                    <p:set>
                                      <p:cBhvr>
                                        <p:cTn id="22" dur="1" fill="hold">
                                          <p:stCondLst>
                                            <p:cond delay="0"/>
                                          </p:stCondLst>
                                        </p:cTn>
                                        <p:tgtEl>
                                          <p:spTgt spid="1032"/>
                                        </p:tgtEl>
                                        <p:attrNameLst>
                                          <p:attrName>style.visibility</p:attrName>
                                        </p:attrNameLst>
                                      </p:cBhvr>
                                      <p:to>
                                        <p:strVal val="visible"/>
                                      </p:to>
                                    </p:set>
                                    <p:animEffect transition="in" filter="fade">
                                      <p:cBhvr>
                                        <p:cTn id="23" dur="100"/>
                                        <p:tgtEl>
                                          <p:spTgt spid="1032"/>
                                        </p:tgtEl>
                                      </p:cBhvr>
                                    </p:animEffect>
                                  </p:childTnLst>
                                </p:cTn>
                              </p:par>
                            </p:childTnLst>
                          </p:cTn>
                        </p:par>
                        <p:par>
                          <p:cTn id="24" fill="hold">
                            <p:stCondLst>
                              <p:cond delay="600"/>
                            </p:stCondLst>
                            <p:childTnLst>
                              <p:par>
                                <p:cTn id="25" presetID="10" presetClass="entr" presetSubtype="0"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100"/>
                                        <p:tgtEl>
                                          <p:spTgt spid="6"/>
                                        </p:tgtEl>
                                      </p:cBhvr>
                                    </p:animEffect>
                                  </p:childTnLst>
                                </p:cTn>
                              </p:par>
                            </p:childTnLst>
                          </p:cTn>
                        </p:par>
                        <p:par>
                          <p:cTn id="28" fill="hold">
                            <p:stCondLst>
                              <p:cond delay="700"/>
                            </p:stCondLst>
                            <p:childTnLst>
                              <p:par>
                                <p:cTn id="29" presetID="10" presetClass="entr" presetSubtype="0" fill="hold" nodeType="afterEffect">
                                  <p:stCondLst>
                                    <p:cond delay="0"/>
                                  </p:stCondLst>
                                  <p:childTnLst>
                                    <p:set>
                                      <p:cBhvr>
                                        <p:cTn id="30" dur="1" fill="hold">
                                          <p:stCondLst>
                                            <p:cond delay="0"/>
                                          </p:stCondLst>
                                        </p:cTn>
                                        <p:tgtEl>
                                          <p:spTgt spid="1036"/>
                                        </p:tgtEl>
                                        <p:attrNameLst>
                                          <p:attrName>style.visibility</p:attrName>
                                        </p:attrNameLst>
                                      </p:cBhvr>
                                      <p:to>
                                        <p:strVal val="visible"/>
                                      </p:to>
                                    </p:set>
                                    <p:animEffect transition="in" filter="fade">
                                      <p:cBhvr>
                                        <p:cTn id="31" dur="100"/>
                                        <p:tgtEl>
                                          <p:spTgt spid="1036"/>
                                        </p:tgtEl>
                                      </p:cBhvr>
                                    </p:animEffect>
                                  </p:childTnLst>
                                </p:cTn>
                              </p:par>
                            </p:childTnLst>
                          </p:cTn>
                        </p:par>
                        <p:par>
                          <p:cTn id="32" fill="hold">
                            <p:stCondLst>
                              <p:cond delay="800"/>
                            </p:stCondLst>
                            <p:childTnLst>
                              <p:par>
                                <p:cTn id="33" presetID="10" presetClass="entr" presetSubtype="0"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100"/>
                                        <p:tgtEl>
                                          <p:spTgt spid="8"/>
                                        </p:tgtEl>
                                      </p:cBhvr>
                                    </p:animEffect>
                                  </p:childTnLst>
                                </p:cTn>
                              </p:par>
                            </p:childTnLst>
                          </p:cTn>
                        </p:par>
                        <p:par>
                          <p:cTn id="36" fill="hold">
                            <p:stCondLst>
                              <p:cond delay="900"/>
                            </p:stCondLst>
                            <p:childTnLst>
                              <p:par>
                                <p:cTn id="37" presetID="10" presetClass="entr" presetSubtype="0" fill="hold" nodeType="after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fade">
                                      <p:cBhvr>
                                        <p:cTn id="39" dur="100"/>
                                        <p:tgtEl>
                                          <p:spTgt spid="3"/>
                                        </p:tgtEl>
                                      </p:cBhvr>
                                    </p:animEffect>
                                  </p:childTnLst>
                                </p:cTn>
                              </p:par>
                            </p:childTnLst>
                          </p:cTn>
                        </p:par>
                        <p:par>
                          <p:cTn id="40" fill="hold">
                            <p:stCondLst>
                              <p:cond delay="1000"/>
                            </p:stCondLst>
                            <p:childTnLst>
                              <p:par>
                                <p:cTn id="41" presetID="10" presetClass="entr" presetSubtype="0" fill="hold" nodeType="after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100"/>
                                        <p:tgtEl>
                                          <p:spTgt spid="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0"/>
                                        </p:tgtEl>
                                        <p:attrNameLst>
                                          <p:attrName>style.visibility</p:attrName>
                                        </p:attrNameLst>
                                      </p:cBhvr>
                                      <p:to>
                                        <p:strVal val="visible"/>
                                      </p:to>
                                    </p:set>
                                    <p:animEffect transition="in" filter="fade">
                                      <p:cBhvr>
                                        <p:cTn id="4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animBg="1"/>
      <p:bldP spid="10" grpId="0"/>
    </p:bld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1EDAD186-EB89-4CCD-9F36-73484F4B2E99}"/>
              </a:ext>
            </a:extLst>
          </p:cNvPr>
          <p:cNvSpPr txBox="1">
            <a:spLocks/>
          </p:cNvSpPr>
          <p:nvPr/>
        </p:nvSpPr>
        <p:spPr>
          <a:xfrm>
            <a:off x="734514" y="664979"/>
            <a:ext cx="7200000" cy="87773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4000" dirty="0">
                <a:solidFill>
                  <a:schemeClr val="bg1">
                    <a:lumMod val="95000"/>
                  </a:schemeClr>
                </a:solidFill>
              </a:rPr>
              <a:t>The Bodge</a:t>
            </a:r>
          </a:p>
        </p:txBody>
      </p:sp>
      <p:sp>
        <p:nvSpPr>
          <p:cNvPr id="2" name="Freeform: Shape 1">
            <a:extLst>
              <a:ext uri="{FF2B5EF4-FFF2-40B4-BE49-F238E27FC236}">
                <a16:creationId xmlns:a16="http://schemas.microsoft.com/office/drawing/2014/main" id="{F57236F4-AF9C-E4A0-812E-402621B6C501}"/>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a:p>
        </p:txBody>
      </p:sp>
      <p:pic>
        <p:nvPicPr>
          <p:cNvPr id="3" name="Picture 2" descr="A pixel art of an object&#10;&#10;Description automatically generated">
            <a:extLst>
              <a:ext uri="{FF2B5EF4-FFF2-40B4-BE49-F238E27FC236}">
                <a16:creationId xmlns:a16="http://schemas.microsoft.com/office/drawing/2014/main" id="{A397BCDC-9691-742C-927B-3248154CD2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70054" y="1391605"/>
            <a:ext cx="2994790" cy="2994790"/>
          </a:xfrm>
          <a:prstGeom prst="rect">
            <a:avLst/>
          </a:prstGeom>
        </p:spPr>
      </p:pic>
      <p:sp>
        <p:nvSpPr>
          <p:cNvPr id="8" name="Arrow: Chevron 7">
            <a:extLst>
              <a:ext uri="{FF2B5EF4-FFF2-40B4-BE49-F238E27FC236}">
                <a16:creationId xmlns:a16="http://schemas.microsoft.com/office/drawing/2014/main" id="{91D4B167-9B53-310F-E096-D9FEAD2D38C6}"/>
              </a:ext>
            </a:extLst>
          </p:cNvPr>
          <p:cNvSpPr/>
          <p:nvPr/>
        </p:nvSpPr>
        <p:spPr>
          <a:xfrm>
            <a:off x="8000805" y="2629749"/>
            <a:ext cx="310292" cy="518502"/>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pic>
        <p:nvPicPr>
          <p:cNvPr id="1036" name="Picture 12" descr="Guidelines for Using Unity Trademarks">
            <a:extLst>
              <a:ext uri="{FF2B5EF4-FFF2-40B4-BE49-F238E27FC236}">
                <a16:creationId xmlns:a16="http://schemas.microsoft.com/office/drawing/2014/main" id="{BEA8DF12-FDF4-030A-189C-85F651B5362E}"/>
              </a:ext>
            </a:extLst>
          </p:cNvPr>
          <p:cNvPicPr>
            <a:picLocks noChangeAspect="1" noChangeArrowheads="1"/>
          </p:cNvPicPr>
          <p:nvPr/>
        </p:nvPicPr>
        <p:blipFill rotWithShape="1">
          <a:blip r:embed="rId4">
            <a:clrChange>
              <a:clrFrom>
                <a:srgbClr val="000000"/>
              </a:clrFrom>
              <a:clrTo>
                <a:srgbClr val="000000">
                  <a:alpha val="0"/>
                </a:srgbClr>
              </a:clrTo>
            </a:clrChange>
            <a:extLst>
              <a:ext uri="{28A0092B-C50C-407E-A947-70E740481C1C}">
                <a14:useLocalDpi xmlns:a14="http://schemas.microsoft.com/office/drawing/2010/main" val="0"/>
              </a:ext>
            </a:extLst>
          </a:blip>
          <a:srcRect l="17433" t="14394" r="15132" b="14686"/>
          <a:stretch/>
        </p:blipFill>
        <p:spPr bwMode="auto">
          <a:xfrm>
            <a:off x="6817721" y="2393388"/>
            <a:ext cx="1026926" cy="10800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wooden object with a cloth on top&#10;&#10;Description automatically generated">
            <a:extLst>
              <a:ext uri="{FF2B5EF4-FFF2-40B4-BE49-F238E27FC236}">
                <a16:creationId xmlns:a16="http://schemas.microsoft.com/office/drawing/2014/main" id="{26325CAC-3118-E484-C77C-7132D797D6E3}"/>
              </a:ext>
            </a:extLst>
          </p:cNvPr>
          <p:cNvPicPr>
            <a:picLocks noChangeAspect="1"/>
          </p:cNvPicPr>
          <p:nvPr/>
        </p:nvPicPr>
        <p:blipFill rotWithShape="1">
          <a:blip r:embed="rId5">
            <a:extLst>
              <a:ext uri="{28A0092B-C50C-407E-A947-70E740481C1C}">
                <a14:useLocalDpi xmlns:a14="http://schemas.microsoft.com/office/drawing/2010/main" val="0"/>
              </a:ext>
            </a:extLst>
          </a:blip>
          <a:srcRect b="9941"/>
          <a:stretch/>
        </p:blipFill>
        <p:spPr>
          <a:xfrm>
            <a:off x="1354881" y="3802111"/>
            <a:ext cx="1773714" cy="2390910"/>
          </a:xfrm>
          <a:prstGeom prst="rect">
            <a:avLst/>
          </a:prstGeom>
          <a:effectLst>
            <a:outerShdw blurRad="76200" dir="13500000" sy="23000" kx="1200000" algn="br" rotWithShape="0">
              <a:prstClr val="black">
                <a:alpha val="50000"/>
              </a:prstClr>
            </a:outerShdw>
          </a:effectLst>
        </p:spPr>
      </p:pic>
    </p:spTree>
    <p:extLst>
      <p:ext uri="{BB962C8B-B14F-4D97-AF65-F5344CB8AC3E}">
        <p14:creationId xmlns:p14="http://schemas.microsoft.com/office/powerpoint/2010/main" val="2511649616"/>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1EDAD186-EB89-4CCD-9F36-73484F4B2E99}"/>
              </a:ext>
            </a:extLst>
          </p:cNvPr>
          <p:cNvSpPr txBox="1">
            <a:spLocks/>
          </p:cNvSpPr>
          <p:nvPr/>
        </p:nvSpPr>
        <p:spPr>
          <a:xfrm>
            <a:off x="734514" y="664979"/>
            <a:ext cx="7200000" cy="87773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4000" dirty="0">
                <a:solidFill>
                  <a:schemeClr val="bg1">
                    <a:lumMod val="95000"/>
                  </a:schemeClr>
                </a:solidFill>
              </a:rPr>
              <a:t>The Solution</a:t>
            </a:r>
          </a:p>
        </p:txBody>
      </p:sp>
      <p:sp>
        <p:nvSpPr>
          <p:cNvPr id="7" name="Rectangle 6">
            <a:extLst>
              <a:ext uri="{FF2B5EF4-FFF2-40B4-BE49-F238E27FC236}">
                <a16:creationId xmlns:a16="http://schemas.microsoft.com/office/drawing/2014/main" id="{D462F296-3C97-464D-A404-76E5F1C1B795}"/>
              </a:ext>
            </a:extLst>
          </p:cNvPr>
          <p:cNvSpPr/>
          <p:nvPr/>
        </p:nvSpPr>
        <p:spPr>
          <a:xfrm>
            <a:off x="734514" y="1742008"/>
            <a:ext cx="5829426" cy="42320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14000"/>
              </a:lnSpc>
            </a:pPr>
            <a:endParaRPr lang="en-GB" sz="2400" dirty="0">
              <a:solidFill>
                <a:schemeClr val="bg1">
                  <a:lumMod val="95000"/>
                </a:schemeClr>
              </a:solidFill>
              <a:latin typeface="Calibri" panose="020F0502020204030204" pitchFamily="34" charset="0"/>
              <a:cs typeface="Calibri" panose="020F0502020204030204" pitchFamily="34" charset="0"/>
            </a:endParaRPr>
          </a:p>
        </p:txBody>
      </p:sp>
      <p:sp>
        <p:nvSpPr>
          <p:cNvPr id="2" name="Freeform: Shape 1">
            <a:extLst>
              <a:ext uri="{FF2B5EF4-FFF2-40B4-BE49-F238E27FC236}">
                <a16:creationId xmlns:a16="http://schemas.microsoft.com/office/drawing/2014/main" id="{F57236F4-AF9C-E4A0-812E-402621B6C501}"/>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a:p>
        </p:txBody>
      </p:sp>
      <p:pic>
        <p:nvPicPr>
          <p:cNvPr id="4" name="Picture 3" descr="A pixelated object with a black background&#10;&#10;Description automatically generated">
            <a:extLst>
              <a:ext uri="{FF2B5EF4-FFF2-40B4-BE49-F238E27FC236}">
                <a16:creationId xmlns:a16="http://schemas.microsoft.com/office/drawing/2014/main" id="{80EFA7E7-78BA-CC04-29B8-BE8B7C9347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0666" y="3300260"/>
            <a:ext cx="2650026" cy="2650026"/>
          </a:xfrm>
          <a:prstGeom prst="rect">
            <a:avLst/>
          </a:prstGeom>
        </p:spPr>
      </p:pic>
      <p:pic>
        <p:nvPicPr>
          <p:cNvPr id="6" name="Picture 5" descr="A pixel art of an object&#10;&#10;Description automatically generated">
            <a:extLst>
              <a:ext uri="{FF2B5EF4-FFF2-40B4-BE49-F238E27FC236}">
                <a16:creationId xmlns:a16="http://schemas.microsoft.com/office/drawing/2014/main" id="{5A1935FA-1438-A523-E7F6-C99E6F7D8B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2328" y="574341"/>
            <a:ext cx="2650026" cy="2650026"/>
          </a:xfrm>
          <a:prstGeom prst="rect">
            <a:avLst/>
          </a:prstGeom>
        </p:spPr>
      </p:pic>
      <p:pic>
        <p:nvPicPr>
          <p:cNvPr id="9" name="Picture 8" descr="A pixel art of an object&#10;&#10;Description automatically generated">
            <a:extLst>
              <a:ext uri="{FF2B5EF4-FFF2-40B4-BE49-F238E27FC236}">
                <a16:creationId xmlns:a16="http://schemas.microsoft.com/office/drawing/2014/main" id="{8802CA2E-2A95-3BE2-7EEF-DEA7167DABC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0716" y="1674964"/>
            <a:ext cx="2650026" cy="2650026"/>
          </a:xfrm>
          <a:prstGeom prst="rect">
            <a:avLst/>
          </a:prstGeom>
        </p:spPr>
      </p:pic>
      <p:pic>
        <p:nvPicPr>
          <p:cNvPr id="12" name="Picture 11" descr="A pixel art of an object&#10;&#10;Description automatically generated">
            <a:extLst>
              <a:ext uri="{FF2B5EF4-FFF2-40B4-BE49-F238E27FC236}">
                <a16:creationId xmlns:a16="http://schemas.microsoft.com/office/drawing/2014/main" id="{5D030E65-5452-95FC-EFCC-FBC9E8C80FC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42328" y="3732978"/>
            <a:ext cx="2650026" cy="2650026"/>
          </a:xfrm>
          <a:prstGeom prst="rect">
            <a:avLst/>
          </a:prstGeom>
        </p:spPr>
      </p:pic>
      <p:pic>
        <p:nvPicPr>
          <p:cNvPr id="14" name="Picture 13" descr="A pixel art of an object&#10;&#10;Description automatically generated">
            <a:extLst>
              <a:ext uri="{FF2B5EF4-FFF2-40B4-BE49-F238E27FC236}">
                <a16:creationId xmlns:a16="http://schemas.microsoft.com/office/drawing/2014/main" id="{36F818FF-1AAA-98B5-EA78-528ACAE687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228484" y="892969"/>
            <a:ext cx="2650026" cy="2650026"/>
          </a:xfrm>
          <a:prstGeom prst="rect">
            <a:avLst/>
          </a:prstGeom>
        </p:spPr>
      </p:pic>
      <p:pic>
        <p:nvPicPr>
          <p:cNvPr id="15" name="Picture 14">
            <a:extLst>
              <a:ext uri="{FF2B5EF4-FFF2-40B4-BE49-F238E27FC236}">
                <a16:creationId xmlns:a16="http://schemas.microsoft.com/office/drawing/2014/main" id="{B4631F7E-A758-5FF5-3D9F-488369B87049}"/>
              </a:ext>
            </a:extLst>
          </p:cNvPr>
          <p:cNvPicPr>
            <a:picLocks noChangeAspect="1"/>
          </p:cNvPicPr>
          <p:nvPr/>
        </p:nvPicPr>
        <p:blipFill rotWithShape="1">
          <a:blip r:embed="rId8">
            <a:extLst>
              <a:ext uri="{28A0092B-C50C-407E-A947-70E740481C1C}">
                <a14:useLocalDpi xmlns:a14="http://schemas.microsoft.com/office/drawing/2010/main" val="0"/>
              </a:ext>
            </a:extLst>
          </a:blip>
          <a:srcRect t="-1240" b="933"/>
          <a:stretch/>
        </p:blipFill>
        <p:spPr>
          <a:xfrm rot="3600000">
            <a:off x="1709972" y="3680623"/>
            <a:ext cx="1302684" cy="3004826"/>
          </a:xfrm>
          <a:prstGeom prst="rect">
            <a:avLst/>
          </a:prstGeom>
          <a:effectLst>
            <a:outerShdw blurRad="76200" dir="13500000" sy="23000" kx="1200000" algn="br" rotWithShape="0">
              <a:prstClr val="black">
                <a:alpha val="50000"/>
              </a:prstClr>
            </a:outerShdw>
          </a:effectLst>
        </p:spPr>
      </p:pic>
    </p:spTree>
    <p:extLst>
      <p:ext uri="{BB962C8B-B14F-4D97-AF65-F5344CB8AC3E}">
        <p14:creationId xmlns:p14="http://schemas.microsoft.com/office/powerpoint/2010/main" val="848410213"/>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
                                        <p:tgtEl>
                                          <p:spTgt spid="9"/>
                                        </p:tgtEl>
                                      </p:cBhvr>
                                    </p:animEffect>
                                  </p:childTnLst>
                                </p:cTn>
                              </p:par>
                            </p:childTnLst>
                          </p:cTn>
                        </p:par>
                        <p:par>
                          <p:cTn id="8" fill="hold">
                            <p:stCondLst>
                              <p:cond delay="1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00"/>
                                        <p:tgtEl>
                                          <p:spTgt spid="6"/>
                                        </p:tgtEl>
                                      </p:cBhvr>
                                    </p:animEffect>
                                  </p:childTnLst>
                                </p:cTn>
                              </p:par>
                            </p:childTnLst>
                          </p:cTn>
                        </p:par>
                        <p:par>
                          <p:cTn id="12" fill="hold">
                            <p:stCondLst>
                              <p:cond delay="200"/>
                            </p:stCondLst>
                            <p:childTnLst>
                              <p:par>
                                <p:cTn id="13" presetID="10" presetClass="entr" presetSubtype="0" fill="hold"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100"/>
                                        <p:tgtEl>
                                          <p:spTgt spid="14"/>
                                        </p:tgtEl>
                                      </p:cBhvr>
                                    </p:animEffect>
                                  </p:childTnLst>
                                </p:cTn>
                              </p:par>
                            </p:childTnLst>
                          </p:cTn>
                        </p:par>
                        <p:par>
                          <p:cTn id="16" fill="hold">
                            <p:stCondLst>
                              <p:cond delay="300"/>
                            </p:stCondLst>
                            <p:childTnLst>
                              <p:par>
                                <p:cTn id="17" presetID="10" presetClass="entr" presetSubtype="0"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
                                        <p:tgtEl>
                                          <p:spTgt spid="4"/>
                                        </p:tgtEl>
                                      </p:cBhvr>
                                    </p:animEffect>
                                  </p:childTnLst>
                                </p:cTn>
                              </p:par>
                            </p:childTnLst>
                          </p:cTn>
                        </p:par>
                        <p:par>
                          <p:cTn id="20" fill="hold">
                            <p:stCondLst>
                              <p:cond delay="4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100"/>
                                        <p:tgtEl>
                                          <p:spTgt spid="12"/>
                                        </p:tgtEl>
                                      </p:cBhvr>
                                    </p:animEffect>
                                  </p:childTnLst>
                                </p:cTn>
                              </p:par>
                            </p:childTnLst>
                          </p:cTn>
                        </p:par>
                        <p:par>
                          <p:cTn id="24" fill="hold">
                            <p:stCondLst>
                              <p:cond delay="500"/>
                            </p:stCondLst>
                            <p:childTnLst>
                              <p:par>
                                <p:cTn id="25" presetID="10" presetClass="entr" presetSubtype="0" fill="hold"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1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EAFB6DE9-4D4C-A68C-77A8-C92FEDAC17B8}"/>
              </a:ext>
            </a:extLst>
          </p:cNvPr>
          <p:cNvSpPr/>
          <p:nvPr/>
        </p:nvSpPr>
        <p:spPr>
          <a:xfrm>
            <a:off x="317862" y="162046"/>
            <a:ext cx="4400166" cy="4908792"/>
          </a:xfrm>
          <a:custGeom>
            <a:avLst/>
            <a:gdLst>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280757 w 2834413"/>
              <a:gd name="connsiteY19" fmla="*/ 2875183 h 3240800"/>
              <a:gd name="connsiteX20" fmla="*/ 302446 w 2834413"/>
              <a:gd name="connsiteY20" fmla="*/ 2826851 h 3240800"/>
              <a:gd name="connsiteX21" fmla="*/ 461420 w 2834413"/>
              <a:gd name="connsiteY21" fmla="*/ 2057263 h 3240800"/>
              <a:gd name="connsiteX22" fmla="*/ 10577 w 2834413"/>
              <a:gd name="connsiteY22" fmla="*/ 2198299 h 3240800"/>
              <a:gd name="connsiteX23" fmla="*/ 277731 w 2834413"/>
              <a:gd name="connsiteY23" fmla="*/ 1582322 h 3240800"/>
              <a:gd name="connsiteX24" fmla="*/ 577943 w 2834413"/>
              <a:gd name="connsiteY24" fmla="*/ 1411958 h 3240800"/>
              <a:gd name="connsiteX25" fmla="*/ 728834 w 2834413"/>
              <a:gd name="connsiteY25" fmla="*/ 707001 h 3240800"/>
              <a:gd name="connsiteX26" fmla="*/ 0 w 2834413"/>
              <a:gd name="connsiteY26" fmla="*/ 1137073 h 3240800"/>
              <a:gd name="connsiteX27" fmla="*/ 381226 w 2834413"/>
              <a:gd name="connsiteY27" fmla="*/ 184461 h 3240800"/>
              <a:gd name="connsiteX28" fmla="*/ 1294723 w 2834413"/>
              <a:gd name="connsiteY28" fmla="*/ 58600 h 3240800"/>
              <a:gd name="connsiteX29" fmla="*/ 1803671 w 2834413"/>
              <a:gd name="connsiteY29" fmla="*/ 61907 h 3240800"/>
              <a:gd name="connsiteX30" fmla="*/ 2462087 w 2834413"/>
              <a:gd name="connsiteY30" fmla="*/ 7979 h 3240800"/>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302446 w 2834413"/>
              <a:gd name="connsiteY19" fmla="*/ 2826851 h 3240800"/>
              <a:gd name="connsiteX20" fmla="*/ 461420 w 2834413"/>
              <a:gd name="connsiteY20" fmla="*/ 2057263 h 3240800"/>
              <a:gd name="connsiteX21" fmla="*/ 10577 w 2834413"/>
              <a:gd name="connsiteY21" fmla="*/ 2198299 h 3240800"/>
              <a:gd name="connsiteX22" fmla="*/ 277731 w 2834413"/>
              <a:gd name="connsiteY22" fmla="*/ 1582322 h 3240800"/>
              <a:gd name="connsiteX23" fmla="*/ 577943 w 2834413"/>
              <a:gd name="connsiteY23" fmla="*/ 1411958 h 3240800"/>
              <a:gd name="connsiteX24" fmla="*/ 728834 w 2834413"/>
              <a:gd name="connsiteY24" fmla="*/ 707001 h 3240800"/>
              <a:gd name="connsiteX25" fmla="*/ 0 w 2834413"/>
              <a:gd name="connsiteY25" fmla="*/ 1137073 h 3240800"/>
              <a:gd name="connsiteX26" fmla="*/ 381226 w 2834413"/>
              <a:gd name="connsiteY26" fmla="*/ 184461 h 3240800"/>
              <a:gd name="connsiteX27" fmla="*/ 1294723 w 2834413"/>
              <a:gd name="connsiteY27" fmla="*/ 58600 h 3240800"/>
              <a:gd name="connsiteX28" fmla="*/ 1803671 w 2834413"/>
              <a:gd name="connsiteY28" fmla="*/ 61907 h 3240800"/>
              <a:gd name="connsiteX29" fmla="*/ 2462087 w 2834413"/>
              <a:gd name="connsiteY29" fmla="*/ 7979 h 3240800"/>
              <a:gd name="connsiteX30" fmla="*/ 2509720 w 2834413"/>
              <a:gd name="connsiteY30" fmla="*/ 0 h 3240800"/>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461420 w 2834413"/>
              <a:gd name="connsiteY19" fmla="*/ 2057263 h 3240800"/>
              <a:gd name="connsiteX20" fmla="*/ 10577 w 2834413"/>
              <a:gd name="connsiteY20" fmla="*/ 2198299 h 3240800"/>
              <a:gd name="connsiteX21" fmla="*/ 277731 w 2834413"/>
              <a:gd name="connsiteY21" fmla="*/ 1582322 h 3240800"/>
              <a:gd name="connsiteX22" fmla="*/ 577943 w 2834413"/>
              <a:gd name="connsiteY22" fmla="*/ 1411958 h 3240800"/>
              <a:gd name="connsiteX23" fmla="*/ 728834 w 2834413"/>
              <a:gd name="connsiteY23" fmla="*/ 707001 h 3240800"/>
              <a:gd name="connsiteX24" fmla="*/ 0 w 2834413"/>
              <a:gd name="connsiteY24" fmla="*/ 1137073 h 3240800"/>
              <a:gd name="connsiteX25" fmla="*/ 381226 w 2834413"/>
              <a:gd name="connsiteY25" fmla="*/ 184461 h 3240800"/>
              <a:gd name="connsiteX26" fmla="*/ 1294723 w 2834413"/>
              <a:gd name="connsiteY26" fmla="*/ 58600 h 3240800"/>
              <a:gd name="connsiteX27" fmla="*/ 1803671 w 2834413"/>
              <a:gd name="connsiteY27" fmla="*/ 61907 h 3240800"/>
              <a:gd name="connsiteX28" fmla="*/ 2462087 w 2834413"/>
              <a:gd name="connsiteY28" fmla="*/ 7979 h 3240800"/>
              <a:gd name="connsiteX29" fmla="*/ 2509720 w 2834413"/>
              <a:gd name="connsiteY29" fmla="*/ 0 h 3240800"/>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461420 w 2834413"/>
              <a:gd name="connsiteY19" fmla="*/ 2057263 h 3240800"/>
              <a:gd name="connsiteX20" fmla="*/ 10577 w 2834413"/>
              <a:gd name="connsiteY20" fmla="*/ 2198299 h 3240800"/>
              <a:gd name="connsiteX21" fmla="*/ 277731 w 2834413"/>
              <a:gd name="connsiteY21" fmla="*/ 1582322 h 3240800"/>
              <a:gd name="connsiteX22" fmla="*/ 577943 w 2834413"/>
              <a:gd name="connsiteY22" fmla="*/ 1411958 h 3240800"/>
              <a:gd name="connsiteX23" fmla="*/ 728834 w 2834413"/>
              <a:gd name="connsiteY23" fmla="*/ 707001 h 3240800"/>
              <a:gd name="connsiteX24" fmla="*/ 0 w 2834413"/>
              <a:gd name="connsiteY24" fmla="*/ 1137073 h 3240800"/>
              <a:gd name="connsiteX25" fmla="*/ 381226 w 2834413"/>
              <a:gd name="connsiteY25" fmla="*/ 184461 h 3240800"/>
              <a:gd name="connsiteX26" fmla="*/ 1294723 w 2834413"/>
              <a:gd name="connsiteY26" fmla="*/ 58600 h 3240800"/>
              <a:gd name="connsiteX27" fmla="*/ 1803671 w 2834413"/>
              <a:gd name="connsiteY27" fmla="*/ 61907 h 3240800"/>
              <a:gd name="connsiteX28" fmla="*/ 2462087 w 2834413"/>
              <a:gd name="connsiteY28" fmla="*/ 7979 h 3240800"/>
              <a:gd name="connsiteX29" fmla="*/ 2509720 w 2834413"/>
              <a:gd name="connsiteY29" fmla="*/ 0 h 3240800"/>
              <a:gd name="connsiteX0" fmla="*/ 2509720 w 2834413"/>
              <a:gd name="connsiteY0" fmla="*/ 0 h 3240800"/>
              <a:gd name="connsiteX1" fmla="*/ 2560435 w 2834413"/>
              <a:gd name="connsiteY1" fmla="*/ 37923 h 3240800"/>
              <a:gd name="connsiteX2" fmla="*/ 2808339 w 2834413"/>
              <a:gd name="connsiteY2" fmla="*/ 285828 h 3240800"/>
              <a:gd name="connsiteX3" fmla="*/ 2834413 w 2834413"/>
              <a:gd name="connsiteY3" fmla="*/ 320696 h 3240800"/>
              <a:gd name="connsiteX4" fmla="*/ 2787371 w 2834413"/>
              <a:gd name="connsiteY4" fmla="*/ 396306 h 3240800"/>
              <a:gd name="connsiteX5" fmla="*/ 2629066 w 2834413"/>
              <a:gd name="connsiteY5" fmla="*/ 544205 h 3240800"/>
              <a:gd name="connsiteX6" fmla="*/ 2131388 w 2834413"/>
              <a:gd name="connsiteY6" fmla="*/ 681577 h 3240800"/>
              <a:gd name="connsiteX7" fmla="*/ 1511469 w 2834413"/>
              <a:gd name="connsiteY7" fmla="*/ 688817 h 3240800"/>
              <a:gd name="connsiteX8" fmla="*/ 1370830 w 2834413"/>
              <a:gd name="connsiteY8" fmla="*/ 1406999 h 3240800"/>
              <a:gd name="connsiteX9" fmla="*/ 2441648 w 2834413"/>
              <a:gd name="connsiteY9" fmla="*/ 1215951 h 3240800"/>
              <a:gd name="connsiteX10" fmla="*/ 2136623 w 2834413"/>
              <a:gd name="connsiteY10" fmla="*/ 1875473 h 3240800"/>
              <a:gd name="connsiteX11" fmla="*/ 1484634 w 2834413"/>
              <a:gd name="connsiteY11" fmla="*/ 2027197 h 3240800"/>
              <a:gd name="connsiteX12" fmla="*/ 1254781 w 2834413"/>
              <a:gd name="connsiteY12" fmla="*/ 2024717 h 3240800"/>
              <a:gd name="connsiteX13" fmla="*/ 1025777 w 2834413"/>
              <a:gd name="connsiteY13" fmla="*/ 3165780 h 3240800"/>
              <a:gd name="connsiteX14" fmla="*/ 1022109 w 2834413"/>
              <a:gd name="connsiteY14" fmla="*/ 3220517 h 3240800"/>
              <a:gd name="connsiteX15" fmla="*/ 1028848 w 2834413"/>
              <a:gd name="connsiteY15" fmla="*/ 3240800 h 3240800"/>
              <a:gd name="connsiteX16" fmla="*/ 1028581 w 2834413"/>
              <a:gd name="connsiteY16" fmla="*/ 3240759 h 3240800"/>
              <a:gd name="connsiteX17" fmla="*/ 374649 w 2834413"/>
              <a:gd name="connsiteY17" fmla="*/ 2965584 h 3240800"/>
              <a:gd name="connsiteX18" fmla="*/ 266600 w 2834413"/>
              <a:gd name="connsiteY18" fmla="*/ 2884786 h 3240800"/>
              <a:gd name="connsiteX19" fmla="*/ 461420 w 2834413"/>
              <a:gd name="connsiteY19" fmla="*/ 2057263 h 3240800"/>
              <a:gd name="connsiteX20" fmla="*/ 10577 w 2834413"/>
              <a:gd name="connsiteY20" fmla="*/ 2198299 h 3240800"/>
              <a:gd name="connsiteX21" fmla="*/ 277731 w 2834413"/>
              <a:gd name="connsiteY21" fmla="*/ 1582322 h 3240800"/>
              <a:gd name="connsiteX22" fmla="*/ 577943 w 2834413"/>
              <a:gd name="connsiteY22" fmla="*/ 1411958 h 3240800"/>
              <a:gd name="connsiteX23" fmla="*/ 728834 w 2834413"/>
              <a:gd name="connsiteY23" fmla="*/ 707001 h 3240800"/>
              <a:gd name="connsiteX24" fmla="*/ 0 w 2834413"/>
              <a:gd name="connsiteY24" fmla="*/ 1137073 h 3240800"/>
              <a:gd name="connsiteX25" fmla="*/ 381226 w 2834413"/>
              <a:gd name="connsiteY25" fmla="*/ 184461 h 3240800"/>
              <a:gd name="connsiteX26" fmla="*/ 1294723 w 2834413"/>
              <a:gd name="connsiteY26" fmla="*/ 58600 h 3240800"/>
              <a:gd name="connsiteX27" fmla="*/ 1803671 w 2834413"/>
              <a:gd name="connsiteY27" fmla="*/ 61907 h 3240800"/>
              <a:gd name="connsiteX28" fmla="*/ 2462087 w 2834413"/>
              <a:gd name="connsiteY28" fmla="*/ 7979 h 3240800"/>
              <a:gd name="connsiteX29" fmla="*/ 2509720 w 2834413"/>
              <a:gd name="connsiteY29" fmla="*/ 0 h 3240800"/>
              <a:gd name="connsiteX0" fmla="*/ 2509720 w 2919592"/>
              <a:gd name="connsiteY0" fmla="*/ 92706 h 3333506"/>
              <a:gd name="connsiteX1" fmla="*/ 2900069 w 2919592"/>
              <a:gd name="connsiteY1" fmla="*/ 0 h 3333506"/>
              <a:gd name="connsiteX2" fmla="*/ 2808339 w 2919592"/>
              <a:gd name="connsiteY2" fmla="*/ 378534 h 3333506"/>
              <a:gd name="connsiteX3" fmla="*/ 2834413 w 2919592"/>
              <a:gd name="connsiteY3" fmla="*/ 413402 h 3333506"/>
              <a:gd name="connsiteX4" fmla="*/ 2787371 w 2919592"/>
              <a:gd name="connsiteY4" fmla="*/ 489012 h 3333506"/>
              <a:gd name="connsiteX5" fmla="*/ 2629066 w 2919592"/>
              <a:gd name="connsiteY5" fmla="*/ 636911 h 3333506"/>
              <a:gd name="connsiteX6" fmla="*/ 2131388 w 2919592"/>
              <a:gd name="connsiteY6" fmla="*/ 774283 h 3333506"/>
              <a:gd name="connsiteX7" fmla="*/ 1511469 w 2919592"/>
              <a:gd name="connsiteY7" fmla="*/ 781523 h 3333506"/>
              <a:gd name="connsiteX8" fmla="*/ 1370830 w 2919592"/>
              <a:gd name="connsiteY8" fmla="*/ 1499705 h 3333506"/>
              <a:gd name="connsiteX9" fmla="*/ 2441648 w 2919592"/>
              <a:gd name="connsiteY9" fmla="*/ 1308657 h 3333506"/>
              <a:gd name="connsiteX10" fmla="*/ 2136623 w 2919592"/>
              <a:gd name="connsiteY10" fmla="*/ 1968179 h 3333506"/>
              <a:gd name="connsiteX11" fmla="*/ 1484634 w 2919592"/>
              <a:gd name="connsiteY11" fmla="*/ 2119903 h 3333506"/>
              <a:gd name="connsiteX12" fmla="*/ 1254781 w 2919592"/>
              <a:gd name="connsiteY12" fmla="*/ 2117423 h 3333506"/>
              <a:gd name="connsiteX13" fmla="*/ 1025777 w 2919592"/>
              <a:gd name="connsiteY13" fmla="*/ 3258486 h 3333506"/>
              <a:gd name="connsiteX14" fmla="*/ 1022109 w 2919592"/>
              <a:gd name="connsiteY14" fmla="*/ 3313223 h 3333506"/>
              <a:gd name="connsiteX15" fmla="*/ 1028848 w 2919592"/>
              <a:gd name="connsiteY15" fmla="*/ 3333506 h 3333506"/>
              <a:gd name="connsiteX16" fmla="*/ 1028581 w 2919592"/>
              <a:gd name="connsiteY16" fmla="*/ 3333465 h 3333506"/>
              <a:gd name="connsiteX17" fmla="*/ 374649 w 2919592"/>
              <a:gd name="connsiteY17" fmla="*/ 3058290 h 3333506"/>
              <a:gd name="connsiteX18" fmla="*/ 266600 w 2919592"/>
              <a:gd name="connsiteY18" fmla="*/ 2977492 h 3333506"/>
              <a:gd name="connsiteX19" fmla="*/ 461420 w 2919592"/>
              <a:gd name="connsiteY19" fmla="*/ 2149969 h 3333506"/>
              <a:gd name="connsiteX20" fmla="*/ 10577 w 2919592"/>
              <a:gd name="connsiteY20" fmla="*/ 2291005 h 3333506"/>
              <a:gd name="connsiteX21" fmla="*/ 277731 w 2919592"/>
              <a:gd name="connsiteY21" fmla="*/ 1675028 h 3333506"/>
              <a:gd name="connsiteX22" fmla="*/ 577943 w 2919592"/>
              <a:gd name="connsiteY22" fmla="*/ 1504664 h 3333506"/>
              <a:gd name="connsiteX23" fmla="*/ 728834 w 2919592"/>
              <a:gd name="connsiteY23" fmla="*/ 799707 h 3333506"/>
              <a:gd name="connsiteX24" fmla="*/ 0 w 2919592"/>
              <a:gd name="connsiteY24" fmla="*/ 1229779 h 3333506"/>
              <a:gd name="connsiteX25" fmla="*/ 381226 w 2919592"/>
              <a:gd name="connsiteY25" fmla="*/ 277167 h 3333506"/>
              <a:gd name="connsiteX26" fmla="*/ 1294723 w 2919592"/>
              <a:gd name="connsiteY26" fmla="*/ 151306 h 3333506"/>
              <a:gd name="connsiteX27" fmla="*/ 1803671 w 2919592"/>
              <a:gd name="connsiteY27" fmla="*/ 154613 h 3333506"/>
              <a:gd name="connsiteX28" fmla="*/ 2462087 w 2919592"/>
              <a:gd name="connsiteY28" fmla="*/ 100685 h 3333506"/>
              <a:gd name="connsiteX29" fmla="*/ 2509720 w 2919592"/>
              <a:gd name="connsiteY29" fmla="*/ 92706 h 3333506"/>
              <a:gd name="connsiteX0" fmla="*/ 2509720 w 2915841"/>
              <a:gd name="connsiteY0" fmla="*/ 92706 h 3333506"/>
              <a:gd name="connsiteX1" fmla="*/ 2900069 w 2915841"/>
              <a:gd name="connsiteY1" fmla="*/ 0 h 3333506"/>
              <a:gd name="connsiteX2" fmla="*/ 2834413 w 2915841"/>
              <a:gd name="connsiteY2" fmla="*/ 413402 h 3333506"/>
              <a:gd name="connsiteX3" fmla="*/ 2787371 w 2915841"/>
              <a:gd name="connsiteY3" fmla="*/ 489012 h 3333506"/>
              <a:gd name="connsiteX4" fmla="*/ 2629066 w 2915841"/>
              <a:gd name="connsiteY4" fmla="*/ 636911 h 3333506"/>
              <a:gd name="connsiteX5" fmla="*/ 2131388 w 2915841"/>
              <a:gd name="connsiteY5" fmla="*/ 774283 h 3333506"/>
              <a:gd name="connsiteX6" fmla="*/ 1511469 w 2915841"/>
              <a:gd name="connsiteY6" fmla="*/ 781523 h 3333506"/>
              <a:gd name="connsiteX7" fmla="*/ 1370830 w 2915841"/>
              <a:gd name="connsiteY7" fmla="*/ 1499705 h 3333506"/>
              <a:gd name="connsiteX8" fmla="*/ 2441648 w 2915841"/>
              <a:gd name="connsiteY8" fmla="*/ 1308657 h 3333506"/>
              <a:gd name="connsiteX9" fmla="*/ 2136623 w 2915841"/>
              <a:gd name="connsiteY9" fmla="*/ 1968179 h 3333506"/>
              <a:gd name="connsiteX10" fmla="*/ 1484634 w 2915841"/>
              <a:gd name="connsiteY10" fmla="*/ 2119903 h 3333506"/>
              <a:gd name="connsiteX11" fmla="*/ 1254781 w 2915841"/>
              <a:gd name="connsiteY11" fmla="*/ 2117423 h 3333506"/>
              <a:gd name="connsiteX12" fmla="*/ 1025777 w 2915841"/>
              <a:gd name="connsiteY12" fmla="*/ 3258486 h 3333506"/>
              <a:gd name="connsiteX13" fmla="*/ 1022109 w 2915841"/>
              <a:gd name="connsiteY13" fmla="*/ 3313223 h 3333506"/>
              <a:gd name="connsiteX14" fmla="*/ 1028848 w 2915841"/>
              <a:gd name="connsiteY14" fmla="*/ 3333506 h 3333506"/>
              <a:gd name="connsiteX15" fmla="*/ 1028581 w 2915841"/>
              <a:gd name="connsiteY15" fmla="*/ 3333465 h 3333506"/>
              <a:gd name="connsiteX16" fmla="*/ 374649 w 2915841"/>
              <a:gd name="connsiteY16" fmla="*/ 3058290 h 3333506"/>
              <a:gd name="connsiteX17" fmla="*/ 266600 w 2915841"/>
              <a:gd name="connsiteY17" fmla="*/ 2977492 h 3333506"/>
              <a:gd name="connsiteX18" fmla="*/ 461420 w 2915841"/>
              <a:gd name="connsiteY18" fmla="*/ 2149969 h 3333506"/>
              <a:gd name="connsiteX19" fmla="*/ 10577 w 2915841"/>
              <a:gd name="connsiteY19" fmla="*/ 2291005 h 3333506"/>
              <a:gd name="connsiteX20" fmla="*/ 277731 w 2915841"/>
              <a:gd name="connsiteY20" fmla="*/ 1675028 h 3333506"/>
              <a:gd name="connsiteX21" fmla="*/ 577943 w 2915841"/>
              <a:gd name="connsiteY21" fmla="*/ 1504664 h 3333506"/>
              <a:gd name="connsiteX22" fmla="*/ 728834 w 2915841"/>
              <a:gd name="connsiteY22" fmla="*/ 799707 h 3333506"/>
              <a:gd name="connsiteX23" fmla="*/ 0 w 2915841"/>
              <a:gd name="connsiteY23" fmla="*/ 1229779 h 3333506"/>
              <a:gd name="connsiteX24" fmla="*/ 381226 w 2915841"/>
              <a:gd name="connsiteY24" fmla="*/ 277167 h 3333506"/>
              <a:gd name="connsiteX25" fmla="*/ 1294723 w 2915841"/>
              <a:gd name="connsiteY25" fmla="*/ 151306 h 3333506"/>
              <a:gd name="connsiteX26" fmla="*/ 1803671 w 2915841"/>
              <a:gd name="connsiteY26" fmla="*/ 154613 h 3333506"/>
              <a:gd name="connsiteX27" fmla="*/ 2462087 w 2915841"/>
              <a:gd name="connsiteY27" fmla="*/ 100685 h 3333506"/>
              <a:gd name="connsiteX28" fmla="*/ 2509720 w 2915841"/>
              <a:gd name="connsiteY28" fmla="*/ 92706 h 3333506"/>
              <a:gd name="connsiteX0" fmla="*/ 2509720 w 2966903"/>
              <a:gd name="connsiteY0" fmla="*/ 63315 h 3304115"/>
              <a:gd name="connsiteX1" fmla="*/ 2955586 w 2966903"/>
              <a:gd name="connsiteY1" fmla="*/ 0 h 3304115"/>
              <a:gd name="connsiteX2" fmla="*/ 2834413 w 2966903"/>
              <a:gd name="connsiteY2" fmla="*/ 384011 h 3304115"/>
              <a:gd name="connsiteX3" fmla="*/ 2787371 w 2966903"/>
              <a:gd name="connsiteY3" fmla="*/ 459621 h 3304115"/>
              <a:gd name="connsiteX4" fmla="*/ 2629066 w 2966903"/>
              <a:gd name="connsiteY4" fmla="*/ 607520 h 3304115"/>
              <a:gd name="connsiteX5" fmla="*/ 2131388 w 2966903"/>
              <a:gd name="connsiteY5" fmla="*/ 744892 h 3304115"/>
              <a:gd name="connsiteX6" fmla="*/ 1511469 w 2966903"/>
              <a:gd name="connsiteY6" fmla="*/ 752132 h 3304115"/>
              <a:gd name="connsiteX7" fmla="*/ 1370830 w 2966903"/>
              <a:gd name="connsiteY7" fmla="*/ 1470314 h 3304115"/>
              <a:gd name="connsiteX8" fmla="*/ 2441648 w 2966903"/>
              <a:gd name="connsiteY8" fmla="*/ 1279266 h 3304115"/>
              <a:gd name="connsiteX9" fmla="*/ 2136623 w 2966903"/>
              <a:gd name="connsiteY9" fmla="*/ 1938788 h 3304115"/>
              <a:gd name="connsiteX10" fmla="*/ 1484634 w 2966903"/>
              <a:gd name="connsiteY10" fmla="*/ 2090512 h 3304115"/>
              <a:gd name="connsiteX11" fmla="*/ 1254781 w 2966903"/>
              <a:gd name="connsiteY11" fmla="*/ 2088032 h 3304115"/>
              <a:gd name="connsiteX12" fmla="*/ 1025777 w 2966903"/>
              <a:gd name="connsiteY12" fmla="*/ 3229095 h 3304115"/>
              <a:gd name="connsiteX13" fmla="*/ 1022109 w 2966903"/>
              <a:gd name="connsiteY13" fmla="*/ 3283832 h 3304115"/>
              <a:gd name="connsiteX14" fmla="*/ 1028848 w 2966903"/>
              <a:gd name="connsiteY14" fmla="*/ 3304115 h 3304115"/>
              <a:gd name="connsiteX15" fmla="*/ 1028581 w 2966903"/>
              <a:gd name="connsiteY15" fmla="*/ 3304074 h 3304115"/>
              <a:gd name="connsiteX16" fmla="*/ 374649 w 2966903"/>
              <a:gd name="connsiteY16" fmla="*/ 3028899 h 3304115"/>
              <a:gd name="connsiteX17" fmla="*/ 266600 w 2966903"/>
              <a:gd name="connsiteY17" fmla="*/ 2948101 h 3304115"/>
              <a:gd name="connsiteX18" fmla="*/ 461420 w 2966903"/>
              <a:gd name="connsiteY18" fmla="*/ 2120578 h 3304115"/>
              <a:gd name="connsiteX19" fmla="*/ 10577 w 2966903"/>
              <a:gd name="connsiteY19" fmla="*/ 2261614 h 3304115"/>
              <a:gd name="connsiteX20" fmla="*/ 277731 w 2966903"/>
              <a:gd name="connsiteY20" fmla="*/ 1645637 h 3304115"/>
              <a:gd name="connsiteX21" fmla="*/ 577943 w 2966903"/>
              <a:gd name="connsiteY21" fmla="*/ 1475273 h 3304115"/>
              <a:gd name="connsiteX22" fmla="*/ 728834 w 2966903"/>
              <a:gd name="connsiteY22" fmla="*/ 770316 h 3304115"/>
              <a:gd name="connsiteX23" fmla="*/ 0 w 2966903"/>
              <a:gd name="connsiteY23" fmla="*/ 1200388 h 3304115"/>
              <a:gd name="connsiteX24" fmla="*/ 381226 w 2966903"/>
              <a:gd name="connsiteY24" fmla="*/ 247776 h 3304115"/>
              <a:gd name="connsiteX25" fmla="*/ 1294723 w 2966903"/>
              <a:gd name="connsiteY25" fmla="*/ 121915 h 3304115"/>
              <a:gd name="connsiteX26" fmla="*/ 1803671 w 2966903"/>
              <a:gd name="connsiteY26" fmla="*/ 125222 h 3304115"/>
              <a:gd name="connsiteX27" fmla="*/ 2462087 w 2966903"/>
              <a:gd name="connsiteY27" fmla="*/ 71294 h 3304115"/>
              <a:gd name="connsiteX28" fmla="*/ 2509720 w 2966903"/>
              <a:gd name="connsiteY28" fmla="*/ 63315 h 3304115"/>
              <a:gd name="connsiteX0" fmla="*/ 2509720 w 2956420"/>
              <a:gd name="connsiteY0" fmla="*/ 63315 h 3304115"/>
              <a:gd name="connsiteX1" fmla="*/ 2955586 w 2956420"/>
              <a:gd name="connsiteY1" fmla="*/ 0 h 3304115"/>
              <a:gd name="connsiteX2" fmla="*/ 2834413 w 2956420"/>
              <a:gd name="connsiteY2" fmla="*/ 384011 h 3304115"/>
              <a:gd name="connsiteX3" fmla="*/ 2787371 w 2956420"/>
              <a:gd name="connsiteY3" fmla="*/ 459621 h 3304115"/>
              <a:gd name="connsiteX4" fmla="*/ 2629066 w 2956420"/>
              <a:gd name="connsiteY4" fmla="*/ 607520 h 3304115"/>
              <a:gd name="connsiteX5" fmla="*/ 2131388 w 2956420"/>
              <a:gd name="connsiteY5" fmla="*/ 744892 h 3304115"/>
              <a:gd name="connsiteX6" fmla="*/ 1511469 w 2956420"/>
              <a:gd name="connsiteY6" fmla="*/ 752132 h 3304115"/>
              <a:gd name="connsiteX7" fmla="*/ 1370830 w 2956420"/>
              <a:gd name="connsiteY7" fmla="*/ 1470314 h 3304115"/>
              <a:gd name="connsiteX8" fmla="*/ 2441648 w 2956420"/>
              <a:gd name="connsiteY8" fmla="*/ 1279266 h 3304115"/>
              <a:gd name="connsiteX9" fmla="*/ 2136623 w 2956420"/>
              <a:gd name="connsiteY9" fmla="*/ 1938788 h 3304115"/>
              <a:gd name="connsiteX10" fmla="*/ 1484634 w 2956420"/>
              <a:gd name="connsiteY10" fmla="*/ 2090512 h 3304115"/>
              <a:gd name="connsiteX11" fmla="*/ 1254781 w 2956420"/>
              <a:gd name="connsiteY11" fmla="*/ 2088032 h 3304115"/>
              <a:gd name="connsiteX12" fmla="*/ 1025777 w 2956420"/>
              <a:gd name="connsiteY12" fmla="*/ 3229095 h 3304115"/>
              <a:gd name="connsiteX13" fmla="*/ 1022109 w 2956420"/>
              <a:gd name="connsiteY13" fmla="*/ 3283832 h 3304115"/>
              <a:gd name="connsiteX14" fmla="*/ 1028848 w 2956420"/>
              <a:gd name="connsiteY14" fmla="*/ 3304115 h 3304115"/>
              <a:gd name="connsiteX15" fmla="*/ 1028581 w 2956420"/>
              <a:gd name="connsiteY15" fmla="*/ 3304074 h 3304115"/>
              <a:gd name="connsiteX16" fmla="*/ 374649 w 2956420"/>
              <a:gd name="connsiteY16" fmla="*/ 3028899 h 3304115"/>
              <a:gd name="connsiteX17" fmla="*/ 266600 w 2956420"/>
              <a:gd name="connsiteY17" fmla="*/ 2948101 h 3304115"/>
              <a:gd name="connsiteX18" fmla="*/ 461420 w 2956420"/>
              <a:gd name="connsiteY18" fmla="*/ 2120578 h 3304115"/>
              <a:gd name="connsiteX19" fmla="*/ 10577 w 2956420"/>
              <a:gd name="connsiteY19" fmla="*/ 2261614 h 3304115"/>
              <a:gd name="connsiteX20" fmla="*/ 277731 w 2956420"/>
              <a:gd name="connsiteY20" fmla="*/ 1645637 h 3304115"/>
              <a:gd name="connsiteX21" fmla="*/ 577943 w 2956420"/>
              <a:gd name="connsiteY21" fmla="*/ 1475273 h 3304115"/>
              <a:gd name="connsiteX22" fmla="*/ 728834 w 2956420"/>
              <a:gd name="connsiteY22" fmla="*/ 770316 h 3304115"/>
              <a:gd name="connsiteX23" fmla="*/ 0 w 2956420"/>
              <a:gd name="connsiteY23" fmla="*/ 1200388 h 3304115"/>
              <a:gd name="connsiteX24" fmla="*/ 381226 w 2956420"/>
              <a:gd name="connsiteY24" fmla="*/ 247776 h 3304115"/>
              <a:gd name="connsiteX25" fmla="*/ 1294723 w 2956420"/>
              <a:gd name="connsiteY25" fmla="*/ 121915 h 3304115"/>
              <a:gd name="connsiteX26" fmla="*/ 1803671 w 2956420"/>
              <a:gd name="connsiteY26" fmla="*/ 125222 h 3304115"/>
              <a:gd name="connsiteX27" fmla="*/ 2462087 w 2956420"/>
              <a:gd name="connsiteY27" fmla="*/ 71294 h 3304115"/>
              <a:gd name="connsiteX28" fmla="*/ 2509720 w 2956420"/>
              <a:gd name="connsiteY28" fmla="*/ 63315 h 3304115"/>
              <a:gd name="connsiteX0" fmla="*/ 2509720 w 2963876"/>
              <a:gd name="connsiteY0" fmla="*/ 63315 h 3304115"/>
              <a:gd name="connsiteX1" fmla="*/ 2955586 w 2963876"/>
              <a:gd name="connsiteY1" fmla="*/ 0 h 3304115"/>
              <a:gd name="connsiteX2" fmla="*/ 2787371 w 2963876"/>
              <a:gd name="connsiteY2" fmla="*/ 459621 h 3304115"/>
              <a:gd name="connsiteX3" fmla="*/ 2629066 w 2963876"/>
              <a:gd name="connsiteY3" fmla="*/ 607520 h 3304115"/>
              <a:gd name="connsiteX4" fmla="*/ 2131388 w 2963876"/>
              <a:gd name="connsiteY4" fmla="*/ 744892 h 3304115"/>
              <a:gd name="connsiteX5" fmla="*/ 1511469 w 2963876"/>
              <a:gd name="connsiteY5" fmla="*/ 752132 h 3304115"/>
              <a:gd name="connsiteX6" fmla="*/ 1370830 w 2963876"/>
              <a:gd name="connsiteY6" fmla="*/ 1470314 h 3304115"/>
              <a:gd name="connsiteX7" fmla="*/ 2441648 w 2963876"/>
              <a:gd name="connsiteY7" fmla="*/ 1279266 h 3304115"/>
              <a:gd name="connsiteX8" fmla="*/ 2136623 w 2963876"/>
              <a:gd name="connsiteY8" fmla="*/ 1938788 h 3304115"/>
              <a:gd name="connsiteX9" fmla="*/ 1484634 w 2963876"/>
              <a:gd name="connsiteY9" fmla="*/ 2090512 h 3304115"/>
              <a:gd name="connsiteX10" fmla="*/ 1254781 w 2963876"/>
              <a:gd name="connsiteY10" fmla="*/ 2088032 h 3304115"/>
              <a:gd name="connsiteX11" fmla="*/ 1025777 w 2963876"/>
              <a:gd name="connsiteY11" fmla="*/ 3229095 h 3304115"/>
              <a:gd name="connsiteX12" fmla="*/ 1022109 w 2963876"/>
              <a:gd name="connsiteY12" fmla="*/ 3283832 h 3304115"/>
              <a:gd name="connsiteX13" fmla="*/ 1028848 w 2963876"/>
              <a:gd name="connsiteY13" fmla="*/ 3304115 h 3304115"/>
              <a:gd name="connsiteX14" fmla="*/ 1028581 w 2963876"/>
              <a:gd name="connsiteY14" fmla="*/ 3304074 h 3304115"/>
              <a:gd name="connsiteX15" fmla="*/ 374649 w 2963876"/>
              <a:gd name="connsiteY15" fmla="*/ 3028899 h 3304115"/>
              <a:gd name="connsiteX16" fmla="*/ 266600 w 2963876"/>
              <a:gd name="connsiteY16" fmla="*/ 2948101 h 3304115"/>
              <a:gd name="connsiteX17" fmla="*/ 461420 w 2963876"/>
              <a:gd name="connsiteY17" fmla="*/ 2120578 h 3304115"/>
              <a:gd name="connsiteX18" fmla="*/ 10577 w 2963876"/>
              <a:gd name="connsiteY18" fmla="*/ 2261614 h 3304115"/>
              <a:gd name="connsiteX19" fmla="*/ 277731 w 2963876"/>
              <a:gd name="connsiteY19" fmla="*/ 1645637 h 3304115"/>
              <a:gd name="connsiteX20" fmla="*/ 577943 w 2963876"/>
              <a:gd name="connsiteY20" fmla="*/ 1475273 h 3304115"/>
              <a:gd name="connsiteX21" fmla="*/ 728834 w 2963876"/>
              <a:gd name="connsiteY21" fmla="*/ 770316 h 3304115"/>
              <a:gd name="connsiteX22" fmla="*/ 0 w 2963876"/>
              <a:gd name="connsiteY22" fmla="*/ 1200388 h 3304115"/>
              <a:gd name="connsiteX23" fmla="*/ 381226 w 2963876"/>
              <a:gd name="connsiteY23" fmla="*/ 247776 h 3304115"/>
              <a:gd name="connsiteX24" fmla="*/ 1294723 w 2963876"/>
              <a:gd name="connsiteY24" fmla="*/ 121915 h 3304115"/>
              <a:gd name="connsiteX25" fmla="*/ 1803671 w 2963876"/>
              <a:gd name="connsiteY25" fmla="*/ 125222 h 3304115"/>
              <a:gd name="connsiteX26" fmla="*/ 2462087 w 2963876"/>
              <a:gd name="connsiteY26" fmla="*/ 71294 h 3304115"/>
              <a:gd name="connsiteX27" fmla="*/ 2509720 w 2963876"/>
              <a:gd name="connsiteY27" fmla="*/ 63315 h 3304115"/>
              <a:gd name="connsiteX0" fmla="*/ 2509720 w 2955586"/>
              <a:gd name="connsiteY0" fmla="*/ 63315 h 3304115"/>
              <a:gd name="connsiteX1" fmla="*/ 2955586 w 2955586"/>
              <a:gd name="connsiteY1" fmla="*/ 0 h 3304115"/>
              <a:gd name="connsiteX2" fmla="*/ 2787371 w 2955586"/>
              <a:gd name="connsiteY2" fmla="*/ 459621 h 3304115"/>
              <a:gd name="connsiteX3" fmla="*/ 2629066 w 2955586"/>
              <a:gd name="connsiteY3" fmla="*/ 607520 h 3304115"/>
              <a:gd name="connsiteX4" fmla="*/ 2131388 w 2955586"/>
              <a:gd name="connsiteY4" fmla="*/ 744892 h 3304115"/>
              <a:gd name="connsiteX5" fmla="*/ 1511469 w 2955586"/>
              <a:gd name="connsiteY5" fmla="*/ 752132 h 3304115"/>
              <a:gd name="connsiteX6" fmla="*/ 1370830 w 2955586"/>
              <a:gd name="connsiteY6" fmla="*/ 1470314 h 3304115"/>
              <a:gd name="connsiteX7" fmla="*/ 2441648 w 2955586"/>
              <a:gd name="connsiteY7" fmla="*/ 1279266 h 3304115"/>
              <a:gd name="connsiteX8" fmla="*/ 2136623 w 2955586"/>
              <a:gd name="connsiteY8" fmla="*/ 1938788 h 3304115"/>
              <a:gd name="connsiteX9" fmla="*/ 1484634 w 2955586"/>
              <a:gd name="connsiteY9" fmla="*/ 2090512 h 3304115"/>
              <a:gd name="connsiteX10" fmla="*/ 1254781 w 2955586"/>
              <a:gd name="connsiteY10" fmla="*/ 2088032 h 3304115"/>
              <a:gd name="connsiteX11" fmla="*/ 1025777 w 2955586"/>
              <a:gd name="connsiteY11" fmla="*/ 3229095 h 3304115"/>
              <a:gd name="connsiteX12" fmla="*/ 1022109 w 2955586"/>
              <a:gd name="connsiteY12" fmla="*/ 3283832 h 3304115"/>
              <a:gd name="connsiteX13" fmla="*/ 1028848 w 2955586"/>
              <a:gd name="connsiteY13" fmla="*/ 3304115 h 3304115"/>
              <a:gd name="connsiteX14" fmla="*/ 1028581 w 2955586"/>
              <a:gd name="connsiteY14" fmla="*/ 3304074 h 3304115"/>
              <a:gd name="connsiteX15" fmla="*/ 374649 w 2955586"/>
              <a:gd name="connsiteY15" fmla="*/ 3028899 h 3304115"/>
              <a:gd name="connsiteX16" fmla="*/ 266600 w 2955586"/>
              <a:gd name="connsiteY16" fmla="*/ 2948101 h 3304115"/>
              <a:gd name="connsiteX17" fmla="*/ 461420 w 2955586"/>
              <a:gd name="connsiteY17" fmla="*/ 2120578 h 3304115"/>
              <a:gd name="connsiteX18" fmla="*/ 10577 w 2955586"/>
              <a:gd name="connsiteY18" fmla="*/ 2261614 h 3304115"/>
              <a:gd name="connsiteX19" fmla="*/ 277731 w 2955586"/>
              <a:gd name="connsiteY19" fmla="*/ 1645637 h 3304115"/>
              <a:gd name="connsiteX20" fmla="*/ 577943 w 2955586"/>
              <a:gd name="connsiteY20" fmla="*/ 1475273 h 3304115"/>
              <a:gd name="connsiteX21" fmla="*/ 728834 w 2955586"/>
              <a:gd name="connsiteY21" fmla="*/ 770316 h 3304115"/>
              <a:gd name="connsiteX22" fmla="*/ 0 w 2955586"/>
              <a:gd name="connsiteY22" fmla="*/ 1200388 h 3304115"/>
              <a:gd name="connsiteX23" fmla="*/ 381226 w 2955586"/>
              <a:gd name="connsiteY23" fmla="*/ 247776 h 3304115"/>
              <a:gd name="connsiteX24" fmla="*/ 1294723 w 2955586"/>
              <a:gd name="connsiteY24" fmla="*/ 121915 h 3304115"/>
              <a:gd name="connsiteX25" fmla="*/ 1803671 w 2955586"/>
              <a:gd name="connsiteY25" fmla="*/ 125222 h 3304115"/>
              <a:gd name="connsiteX26" fmla="*/ 2462087 w 2955586"/>
              <a:gd name="connsiteY26" fmla="*/ 71294 h 3304115"/>
              <a:gd name="connsiteX27" fmla="*/ 2509720 w 2955586"/>
              <a:gd name="connsiteY27" fmla="*/ 63315 h 3304115"/>
              <a:gd name="connsiteX0" fmla="*/ 2462087 w 2955586"/>
              <a:gd name="connsiteY0" fmla="*/ 71294 h 3304115"/>
              <a:gd name="connsiteX1" fmla="*/ 2955586 w 2955586"/>
              <a:gd name="connsiteY1" fmla="*/ 0 h 3304115"/>
              <a:gd name="connsiteX2" fmla="*/ 2787371 w 2955586"/>
              <a:gd name="connsiteY2" fmla="*/ 459621 h 3304115"/>
              <a:gd name="connsiteX3" fmla="*/ 2629066 w 2955586"/>
              <a:gd name="connsiteY3" fmla="*/ 607520 h 3304115"/>
              <a:gd name="connsiteX4" fmla="*/ 2131388 w 2955586"/>
              <a:gd name="connsiteY4" fmla="*/ 744892 h 3304115"/>
              <a:gd name="connsiteX5" fmla="*/ 1511469 w 2955586"/>
              <a:gd name="connsiteY5" fmla="*/ 752132 h 3304115"/>
              <a:gd name="connsiteX6" fmla="*/ 1370830 w 2955586"/>
              <a:gd name="connsiteY6" fmla="*/ 1470314 h 3304115"/>
              <a:gd name="connsiteX7" fmla="*/ 2441648 w 2955586"/>
              <a:gd name="connsiteY7" fmla="*/ 1279266 h 3304115"/>
              <a:gd name="connsiteX8" fmla="*/ 2136623 w 2955586"/>
              <a:gd name="connsiteY8" fmla="*/ 1938788 h 3304115"/>
              <a:gd name="connsiteX9" fmla="*/ 1484634 w 2955586"/>
              <a:gd name="connsiteY9" fmla="*/ 2090512 h 3304115"/>
              <a:gd name="connsiteX10" fmla="*/ 1254781 w 2955586"/>
              <a:gd name="connsiteY10" fmla="*/ 2088032 h 3304115"/>
              <a:gd name="connsiteX11" fmla="*/ 1025777 w 2955586"/>
              <a:gd name="connsiteY11" fmla="*/ 3229095 h 3304115"/>
              <a:gd name="connsiteX12" fmla="*/ 1022109 w 2955586"/>
              <a:gd name="connsiteY12" fmla="*/ 3283832 h 3304115"/>
              <a:gd name="connsiteX13" fmla="*/ 1028848 w 2955586"/>
              <a:gd name="connsiteY13" fmla="*/ 3304115 h 3304115"/>
              <a:gd name="connsiteX14" fmla="*/ 1028581 w 2955586"/>
              <a:gd name="connsiteY14" fmla="*/ 3304074 h 3304115"/>
              <a:gd name="connsiteX15" fmla="*/ 374649 w 2955586"/>
              <a:gd name="connsiteY15" fmla="*/ 3028899 h 3304115"/>
              <a:gd name="connsiteX16" fmla="*/ 266600 w 2955586"/>
              <a:gd name="connsiteY16" fmla="*/ 2948101 h 3304115"/>
              <a:gd name="connsiteX17" fmla="*/ 461420 w 2955586"/>
              <a:gd name="connsiteY17" fmla="*/ 2120578 h 3304115"/>
              <a:gd name="connsiteX18" fmla="*/ 10577 w 2955586"/>
              <a:gd name="connsiteY18" fmla="*/ 2261614 h 3304115"/>
              <a:gd name="connsiteX19" fmla="*/ 277731 w 2955586"/>
              <a:gd name="connsiteY19" fmla="*/ 1645637 h 3304115"/>
              <a:gd name="connsiteX20" fmla="*/ 577943 w 2955586"/>
              <a:gd name="connsiteY20" fmla="*/ 1475273 h 3304115"/>
              <a:gd name="connsiteX21" fmla="*/ 728834 w 2955586"/>
              <a:gd name="connsiteY21" fmla="*/ 770316 h 3304115"/>
              <a:gd name="connsiteX22" fmla="*/ 0 w 2955586"/>
              <a:gd name="connsiteY22" fmla="*/ 1200388 h 3304115"/>
              <a:gd name="connsiteX23" fmla="*/ 381226 w 2955586"/>
              <a:gd name="connsiteY23" fmla="*/ 247776 h 3304115"/>
              <a:gd name="connsiteX24" fmla="*/ 1294723 w 2955586"/>
              <a:gd name="connsiteY24" fmla="*/ 121915 h 3304115"/>
              <a:gd name="connsiteX25" fmla="*/ 1803671 w 2955586"/>
              <a:gd name="connsiteY25" fmla="*/ 125222 h 3304115"/>
              <a:gd name="connsiteX26" fmla="*/ 2462087 w 2955586"/>
              <a:gd name="connsiteY26" fmla="*/ 71294 h 3304115"/>
              <a:gd name="connsiteX0" fmla="*/ 2462087 w 2958021"/>
              <a:gd name="connsiteY0" fmla="*/ 71294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5777 w 2958021"/>
              <a:gd name="connsiteY10" fmla="*/ 3229095 h 3304115"/>
              <a:gd name="connsiteX11" fmla="*/ 1022109 w 2958021"/>
              <a:gd name="connsiteY11" fmla="*/ 3283832 h 3304115"/>
              <a:gd name="connsiteX12" fmla="*/ 1028848 w 2958021"/>
              <a:gd name="connsiteY12" fmla="*/ 3304115 h 3304115"/>
              <a:gd name="connsiteX13" fmla="*/ 1028581 w 2958021"/>
              <a:gd name="connsiteY13" fmla="*/ 3304074 h 3304115"/>
              <a:gd name="connsiteX14" fmla="*/ 374649 w 2958021"/>
              <a:gd name="connsiteY14" fmla="*/ 3028899 h 3304115"/>
              <a:gd name="connsiteX15" fmla="*/ 266600 w 2958021"/>
              <a:gd name="connsiteY15" fmla="*/ 2948101 h 3304115"/>
              <a:gd name="connsiteX16" fmla="*/ 461420 w 2958021"/>
              <a:gd name="connsiteY16" fmla="*/ 2120578 h 3304115"/>
              <a:gd name="connsiteX17" fmla="*/ 10577 w 2958021"/>
              <a:gd name="connsiteY17" fmla="*/ 2261614 h 3304115"/>
              <a:gd name="connsiteX18" fmla="*/ 277731 w 2958021"/>
              <a:gd name="connsiteY18" fmla="*/ 1645637 h 3304115"/>
              <a:gd name="connsiteX19" fmla="*/ 577943 w 2958021"/>
              <a:gd name="connsiteY19" fmla="*/ 1475273 h 3304115"/>
              <a:gd name="connsiteX20" fmla="*/ 728834 w 2958021"/>
              <a:gd name="connsiteY20" fmla="*/ 770316 h 3304115"/>
              <a:gd name="connsiteX21" fmla="*/ 0 w 2958021"/>
              <a:gd name="connsiteY21" fmla="*/ 1200388 h 3304115"/>
              <a:gd name="connsiteX22" fmla="*/ 381226 w 2958021"/>
              <a:gd name="connsiteY22" fmla="*/ 247776 h 3304115"/>
              <a:gd name="connsiteX23" fmla="*/ 1294723 w 2958021"/>
              <a:gd name="connsiteY23" fmla="*/ 121915 h 3304115"/>
              <a:gd name="connsiteX24" fmla="*/ 1803671 w 2958021"/>
              <a:gd name="connsiteY24" fmla="*/ 125222 h 3304115"/>
              <a:gd name="connsiteX25" fmla="*/ 2462087 w 2958021"/>
              <a:gd name="connsiteY25" fmla="*/ 71294 h 3304115"/>
              <a:gd name="connsiteX0" fmla="*/ 2462087 w 2958021"/>
              <a:gd name="connsiteY0" fmla="*/ 71294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5777 w 2958021"/>
              <a:gd name="connsiteY10" fmla="*/ 3229095 h 3304115"/>
              <a:gd name="connsiteX11" fmla="*/ 1022109 w 2958021"/>
              <a:gd name="connsiteY11" fmla="*/ 3283832 h 3304115"/>
              <a:gd name="connsiteX12" fmla="*/ 1028848 w 2958021"/>
              <a:gd name="connsiteY12" fmla="*/ 3304115 h 3304115"/>
              <a:gd name="connsiteX13" fmla="*/ 1028581 w 2958021"/>
              <a:gd name="connsiteY13" fmla="*/ 3304074 h 3304115"/>
              <a:gd name="connsiteX14" fmla="*/ 374649 w 2958021"/>
              <a:gd name="connsiteY14" fmla="*/ 3028899 h 3304115"/>
              <a:gd name="connsiteX15" fmla="*/ 266600 w 2958021"/>
              <a:gd name="connsiteY15" fmla="*/ 2948101 h 3304115"/>
              <a:gd name="connsiteX16" fmla="*/ 461420 w 2958021"/>
              <a:gd name="connsiteY16" fmla="*/ 2120578 h 3304115"/>
              <a:gd name="connsiteX17" fmla="*/ 10577 w 2958021"/>
              <a:gd name="connsiteY17" fmla="*/ 2261614 h 3304115"/>
              <a:gd name="connsiteX18" fmla="*/ 277731 w 2958021"/>
              <a:gd name="connsiteY18" fmla="*/ 1645637 h 3304115"/>
              <a:gd name="connsiteX19" fmla="*/ 577943 w 2958021"/>
              <a:gd name="connsiteY19" fmla="*/ 1475273 h 3304115"/>
              <a:gd name="connsiteX20" fmla="*/ 728834 w 2958021"/>
              <a:gd name="connsiteY20" fmla="*/ 770316 h 3304115"/>
              <a:gd name="connsiteX21" fmla="*/ 0 w 2958021"/>
              <a:gd name="connsiteY21" fmla="*/ 1200388 h 3304115"/>
              <a:gd name="connsiteX22" fmla="*/ 381226 w 2958021"/>
              <a:gd name="connsiteY22" fmla="*/ 247776 h 3304115"/>
              <a:gd name="connsiteX23" fmla="*/ 1294723 w 2958021"/>
              <a:gd name="connsiteY23" fmla="*/ 121915 h 3304115"/>
              <a:gd name="connsiteX24" fmla="*/ 1803671 w 2958021"/>
              <a:gd name="connsiteY24" fmla="*/ 125222 h 3304115"/>
              <a:gd name="connsiteX25" fmla="*/ 2462087 w 2958021"/>
              <a:gd name="connsiteY25" fmla="*/ 71294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5777 w 2958021"/>
              <a:gd name="connsiteY10" fmla="*/ 3229095 h 3304115"/>
              <a:gd name="connsiteX11" fmla="*/ 1022109 w 2958021"/>
              <a:gd name="connsiteY11" fmla="*/ 3283832 h 3304115"/>
              <a:gd name="connsiteX12" fmla="*/ 1028848 w 2958021"/>
              <a:gd name="connsiteY12" fmla="*/ 3304115 h 3304115"/>
              <a:gd name="connsiteX13" fmla="*/ 1028581 w 2958021"/>
              <a:gd name="connsiteY13" fmla="*/ 3304074 h 3304115"/>
              <a:gd name="connsiteX14" fmla="*/ 374649 w 2958021"/>
              <a:gd name="connsiteY14" fmla="*/ 3028899 h 3304115"/>
              <a:gd name="connsiteX15" fmla="*/ 266600 w 2958021"/>
              <a:gd name="connsiteY15" fmla="*/ 2948101 h 3304115"/>
              <a:gd name="connsiteX16" fmla="*/ 461420 w 2958021"/>
              <a:gd name="connsiteY16" fmla="*/ 2120578 h 3304115"/>
              <a:gd name="connsiteX17" fmla="*/ 10577 w 2958021"/>
              <a:gd name="connsiteY17" fmla="*/ 2261614 h 3304115"/>
              <a:gd name="connsiteX18" fmla="*/ 277731 w 2958021"/>
              <a:gd name="connsiteY18" fmla="*/ 1645637 h 3304115"/>
              <a:gd name="connsiteX19" fmla="*/ 577943 w 2958021"/>
              <a:gd name="connsiteY19" fmla="*/ 1475273 h 3304115"/>
              <a:gd name="connsiteX20" fmla="*/ 728834 w 2958021"/>
              <a:gd name="connsiteY20" fmla="*/ 770316 h 3304115"/>
              <a:gd name="connsiteX21" fmla="*/ 0 w 2958021"/>
              <a:gd name="connsiteY21" fmla="*/ 1200388 h 3304115"/>
              <a:gd name="connsiteX22" fmla="*/ 381226 w 2958021"/>
              <a:gd name="connsiteY22" fmla="*/ 247776 h 3304115"/>
              <a:gd name="connsiteX23" fmla="*/ 1294723 w 2958021"/>
              <a:gd name="connsiteY23" fmla="*/ 121915 h 3304115"/>
              <a:gd name="connsiteX24" fmla="*/ 1803671 w 2958021"/>
              <a:gd name="connsiteY24" fmla="*/ 125222 h 3304115"/>
              <a:gd name="connsiteX25" fmla="*/ 2462087 w 2958021"/>
              <a:gd name="connsiteY25" fmla="*/ 84357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2109 w 2958021"/>
              <a:gd name="connsiteY10" fmla="*/ 3283832 h 3304115"/>
              <a:gd name="connsiteX11" fmla="*/ 1028848 w 2958021"/>
              <a:gd name="connsiteY11" fmla="*/ 3304115 h 3304115"/>
              <a:gd name="connsiteX12" fmla="*/ 1028581 w 2958021"/>
              <a:gd name="connsiteY12" fmla="*/ 3304074 h 3304115"/>
              <a:gd name="connsiteX13" fmla="*/ 374649 w 2958021"/>
              <a:gd name="connsiteY13" fmla="*/ 3028899 h 3304115"/>
              <a:gd name="connsiteX14" fmla="*/ 266600 w 2958021"/>
              <a:gd name="connsiteY14" fmla="*/ 2948101 h 3304115"/>
              <a:gd name="connsiteX15" fmla="*/ 461420 w 2958021"/>
              <a:gd name="connsiteY15" fmla="*/ 2120578 h 3304115"/>
              <a:gd name="connsiteX16" fmla="*/ 10577 w 2958021"/>
              <a:gd name="connsiteY16" fmla="*/ 2261614 h 3304115"/>
              <a:gd name="connsiteX17" fmla="*/ 277731 w 2958021"/>
              <a:gd name="connsiteY17" fmla="*/ 1645637 h 3304115"/>
              <a:gd name="connsiteX18" fmla="*/ 577943 w 2958021"/>
              <a:gd name="connsiteY18" fmla="*/ 1475273 h 3304115"/>
              <a:gd name="connsiteX19" fmla="*/ 728834 w 2958021"/>
              <a:gd name="connsiteY19" fmla="*/ 770316 h 3304115"/>
              <a:gd name="connsiteX20" fmla="*/ 0 w 2958021"/>
              <a:gd name="connsiteY20" fmla="*/ 1200388 h 3304115"/>
              <a:gd name="connsiteX21" fmla="*/ 381226 w 2958021"/>
              <a:gd name="connsiteY21" fmla="*/ 247776 h 3304115"/>
              <a:gd name="connsiteX22" fmla="*/ 1294723 w 2958021"/>
              <a:gd name="connsiteY22" fmla="*/ 121915 h 3304115"/>
              <a:gd name="connsiteX23" fmla="*/ 1803671 w 2958021"/>
              <a:gd name="connsiteY23" fmla="*/ 125222 h 3304115"/>
              <a:gd name="connsiteX24" fmla="*/ 2462087 w 2958021"/>
              <a:gd name="connsiteY24" fmla="*/ 84357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8848 w 2958021"/>
              <a:gd name="connsiteY10" fmla="*/ 3304115 h 3304115"/>
              <a:gd name="connsiteX11" fmla="*/ 1028581 w 2958021"/>
              <a:gd name="connsiteY11" fmla="*/ 3304074 h 3304115"/>
              <a:gd name="connsiteX12" fmla="*/ 374649 w 2958021"/>
              <a:gd name="connsiteY12" fmla="*/ 3028899 h 3304115"/>
              <a:gd name="connsiteX13" fmla="*/ 266600 w 2958021"/>
              <a:gd name="connsiteY13" fmla="*/ 2948101 h 3304115"/>
              <a:gd name="connsiteX14" fmla="*/ 461420 w 2958021"/>
              <a:gd name="connsiteY14" fmla="*/ 2120578 h 3304115"/>
              <a:gd name="connsiteX15" fmla="*/ 10577 w 2958021"/>
              <a:gd name="connsiteY15" fmla="*/ 2261614 h 3304115"/>
              <a:gd name="connsiteX16" fmla="*/ 277731 w 2958021"/>
              <a:gd name="connsiteY16" fmla="*/ 1645637 h 3304115"/>
              <a:gd name="connsiteX17" fmla="*/ 577943 w 2958021"/>
              <a:gd name="connsiteY17" fmla="*/ 1475273 h 3304115"/>
              <a:gd name="connsiteX18" fmla="*/ 728834 w 2958021"/>
              <a:gd name="connsiteY18" fmla="*/ 770316 h 3304115"/>
              <a:gd name="connsiteX19" fmla="*/ 0 w 2958021"/>
              <a:gd name="connsiteY19" fmla="*/ 1200388 h 3304115"/>
              <a:gd name="connsiteX20" fmla="*/ 381226 w 2958021"/>
              <a:gd name="connsiteY20" fmla="*/ 247776 h 3304115"/>
              <a:gd name="connsiteX21" fmla="*/ 1294723 w 2958021"/>
              <a:gd name="connsiteY21" fmla="*/ 121915 h 3304115"/>
              <a:gd name="connsiteX22" fmla="*/ 1803671 w 2958021"/>
              <a:gd name="connsiteY22" fmla="*/ 125222 h 3304115"/>
              <a:gd name="connsiteX23" fmla="*/ 2462087 w 2958021"/>
              <a:gd name="connsiteY23" fmla="*/ 84357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8848 w 2958021"/>
              <a:gd name="connsiteY10" fmla="*/ 3304115 h 3304115"/>
              <a:gd name="connsiteX11" fmla="*/ 374649 w 2958021"/>
              <a:gd name="connsiteY11" fmla="*/ 3028899 h 3304115"/>
              <a:gd name="connsiteX12" fmla="*/ 266600 w 2958021"/>
              <a:gd name="connsiteY12" fmla="*/ 2948101 h 3304115"/>
              <a:gd name="connsiteX13" fmla="*/ 461420 w 2958021"/>
              <a:gd name="connsiteY13" fmla="*/ 2120578 h 3304115"/>
              <a:gd name="connsiteX14" fmla="*/ 10577 w 2958021"/>
              <a:gd name="connsiteY14" fmla="*/ 2261614 h 3304115"/>
              <a:gd name="connsiteX15" fmla="*/ 277731 w 2958021"/>
              <a:gd name="connsiteY15" fmla="*/ 1645637 h 3304115"/>
              <a:gd name="connsiteX16" fmla="*/ 577943 w 2958021"/>
              <a:gd name="connsiteY16" fmla="*/ 1475273 h 3304115"/>
              <a:gd name="connsiteX17" fmla="*/ 728834 w 2958021"/>
              <a:gd name="connsiteY17" fmla="*/ 770316 h 3304115"/>
              <a:gd name="connsiteX18" fmla="*/ 0 w 2958021"/>
              <a:gd name="connsiteY18" fmla="*/ 1200388 h 3304115"/>
              <a:gd name="connsiteX19" fmla="*/ 381226 w 2958021"/>
              <a:gd name="connsiteY19" fmla="*/ 247776 h 3304115"/>
              <a:gd name="connsiteX20" fmla="*/ 1294723 w 2958021"/>
              <a:gd name="connsiteY20" fmla="*/ 121915 h 3304115"/>
              <a:gd name="connsiteX21" fmla="*/ 1803671 w 2958021"/>
              <a:gd name="connsiteY21" fmla="*/ 125222 h 3304115"/>
              <a:gd name="connsiteX22" fmla="*/ 2462087 w 2958021"/>
              <a:gd name="connsiteY22" fmla="*/ 84357 h 3304115"/>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8848 w 2958021"/>
              <a:gd name="connsiteY10" fmla="*/ 3304115 h 3304115"/>
              <a:gd name="connsiteX11" fmla="*/ 374649 w 2958021"/>
              <a:gd name="connsiteY11" fmla="*/ 3028899 h 3304115"/>
              <a:gd name="connsiteX12" fmla="*/ 266600 w 2958021"/>
              <a:gd name="connsiteY12" fmla="*/ 2948101 h 3304115"/>
              <a:gd name="connsiteX13" fmla="*/ 461420 w 2958021"/>
              <a:gd name="connsiteY13" fmla="*/ 2120578 h 3304115"/>
              <a:gd name="connsiteX14" fmla="*/ 10577 w 2958021"/>
              <a:gd name="connsiteY14" fmla="*/ 2261614 h 3304115"/>
              <a:gd name="connsiteX15" fmla="*/ 277731 w 2958021"/>
              <a:gd name="connsiteY15" fmla="*/ 1645637 h 3304115"/>
              <a:gd name="connsiteX16" fmla="*/ 577943 w 2958021"/>
              <a:gd name="connsiteY16" fmla="*/ 1475273 h 3304115"/>
              <a:gd name="connsiteX17" fmla="*/ 728834 w 2958021"/>
              <a:gd name="connsiteY17" fmla="*/ 770316 h 3304115"/>
              <a:gd name="connsiteX18" fmla="*/ 0 w 2958021"/>
              <a:gd name="connsiteY18" fmla="*/ 1200388 h 3304115"/>
              <a:gd name="connsiteX19" fmla="*/ 381226 w 2958021"/>
              <a:gd name="connsiteY19" fmla="*/ 247776 h 3304115"/>
              <a:gd name="connsiteX20" fmla="*/ 1294723 w 2958021"/>
              <a:gd name="connsiteY20" fmla="*/ 121915 h 3304115"/>
              <a:gd name="connsiteX21" fmla="*/ 1803671 w 2958021"/>
              <a:gd name="connsiteY21" fmla="*/ 125222 h 3304115"/>
              <a:gd name="connsiteX22" fmla="*/ 2462087 w 2958021"/>
              <a:gd name="connsiteY22" fmla="*/ 84357 h 3304115"/>
              <a:gd name="connsiteX0" fmla="*/ 2462087 w 2958021"/>
              <a:gd name="connsiteY0" fmla="*/ 84357 h 3341434"/>
              <a:gd name="connsiteX1" fmla="*/ 2955586 w 2958021"/>
              <a:gd name="connsiteY1" fmla="*/ 0 h 3341434"/>
              <a:gd name="connsiteX2" fmla="*/ 2629066 w 2958021"/>
              <a:gd name="connsiteY2" fmla="*/ 607520 h 3341434"/>
              <a:gd name="connsiteX3" fmla="*/ 2131388 w 2958021"/>
              <a:gd name="connsiteY3" fmla="*/ 744892 h 3341434"/>
              <a:gd name="connsiteX4" fmla="*/ 1511469 w 2958021"/>
              <a:gd name="connsiteY4" fmla="*/ 752132 h 3341434"/>
              <a:gd name="connsiteX5" fmla="*/ 1370830 w 2958021"/>
              <a:gd name="connsiteY5" fmla="*/ 1470314 h 3341434"/>
              <a:gd name="connsiteX6" fmla="*/ 2441648 w 2958021"/>
              <a:gd name="connsiteY6" fmla="*/ 1279266 h 3341434"/>
              <a:gd name="connsiteX7" fmla="*/ 2136623 w 2958021"/>
              <a:gd name="connsiteY7" fmla="*/ 1938788 h 3341434"/>
              <a:gd name="connsiteX8" fmla="*/ 1484634 w 2958021"/>
              <a:gd name="connsiteY8" fmla="*/ 2090512 h 3341434"/>
              <a:gd name="connsiteX9" fmla="*/ 1254781 w 2958021"/>
              <a:gd name="connsiteY9" fmla="*/ 2088032 h 3341434"/>
              <a:gd name="connsiteX10" fmla="*/ 1028848 w 2958021"/>
              <a:gd name="connsiteY10" fmla="*/ 3304115 h 3341434"/>
              <a:gd name="connsiteX11" fmla="*/ 266600 w 2958021"/>
              <a:gd name="connsiteY11" fmla="*/ 2948101 h 3341434"/>
              <a:gd name="connsiteX12" fmla="*/ 461420 w 2958021"/>
              <a:gd name="connsiteY12" fmla="*/ 2120578 h 3341434"/>
              <a:gd name="connsiteX13" fmla="*/ 10577 w 2958021"/>
              <a:gd name="connsiteY13" fmla="*/ 2261614 h 3341434"/>
              <a:gd name="connsiteX14" fmla="*/ 277731 w 2958021"/>
              <a:gd name="connsiteY14" fmla="*/ 1645637 h 3341434"/>
              <a:gd name="connsiteX15" fmla="*/ 577943 w 2958021"/>
              <a:gd name="connsiteY15" fmla="*/ 1475273 h 3341434"/>
              <a:gd name="connsiteX16" fmla="*/ 728834 w 2958021"/>
              <a:gd name="connsiteY16" fmla="*/ 770316 h 3341434"/>
              <a:gd name="connsiteX17" fmla="*/ 0 w 2958021"/>
              <a:gd name="connsiteY17" fmla="*/ 1200388 h 3341434"/>
              <a:gd name="connsiteX18" fmla="*/ 381226 w 2958021"/>
              <a:gd name="connsiteY18" fmla="*/ 247776 h 3341434"/>
              <a:gd name="connsiteX19" fmla="*/ 1294723 w 2958021"/>
              <a:gd name="connsiteY19" fmla="*/ 121915 h 3341434"/>
              <a:gd name="connsiteX20" fmla="*/ 1803671 w 2958021"/>
              <a:gd name="connsiteY20" fmla="*/ 125222 h 3341434"/>
              <a:gd name="connsiteX21" fmla="*/ 2462087 w 2958021"/>
              <a:gd name="connsiteY21" fmla="*/ 84357 h 3341434"/>
              <a:gd name="connsiteX0" fmla="*/ 2462087 w 2958021"/>
              <a:gd name="connsiteY0" fmla="*/ 84357 h 3304115"/>
              <a:gd name="connsiteX1" fmla="*/ 2955586 w 2958021"/>
              <a:gd name="connsiteY1" fmla="*/ 0 h 3304115"/>
              <a:gd name="connsiteX2" fmla="*/ 2629066 w 2958021"/>
              <a:gd name="connsiteY2" fmla="*/ 607520 h 3304115"/>
              <a:gd name="connsiteX3" fmla="*/ 2131388 w 2958021"/>
              <a:gd name="connsiteY3" fmla="*/ 744892 h 3304115"/>
              <a:gd name="connsiteX4" fmla="*/ 1511469 w 2958021"/>
              <a:gd name="connsiteY4" fmla="*/ 752132 h 3304115"/>
              <a:gd name="connsiteX5" fmla="*/ 1370830 w 2958021"/>
              <a:gd name="connsiteY5" fmla="*/ 1470314 h 3304115"/>
              <a:gd name="connsiteX6" fmla="*/ 2441648 w 2958021"/>
              <a:gd name="connsiteY6" fmla="*/ 1279266 h 3304115"/>
              <a:gd name="connsiteX7" fmla="*/ 2136623 w 2958021"/>
              <a:gd name="connsiteY7" fmla="*/ 1938788 h 3304115"/>
              <a:gd name="connsiteX8" fmla="*/ 1484634 w 2958021"/>
              <a:gd name="connsiteY8" fmla="*/ 2090512 h 3304115"/>
              <a:gd name="connsiteX9" fmla="*/ 1254781 w 2958021"/>
              <a:gd name="connsiteY9" fmla="*/ 2088032 h 3304115"/>
              <a:gd name="connsiteX10" fmla="*/ 1028848 w 2958021"/>
              <a:gd name="connsiteY10" fmla="*/ 3304115 h 3304115"/>
              <a:gd name="connsiteX11" fmla="*/ 266600 w 2958021"/>
              <a:gd name="connsiteY11" fmla="*/ 2948101 h 3304115"/>
              <a:gd name="connsiteX12" fmla="*/ 461420 w 2958021"/>
              <a:gd name="connsiteY12" fmla="*/ 2120578 h 3304115"/>
              <a:gd name="connsiteX13" fmla="*/ 10577 w 2958021"/>
              <a:gd name="connsiteY13" fmla="*/ 2261614 h 3304115"/>
              <a:gd name="connsiteX14" fmla="*/ 277731 w 2958021"/>
              <a:gd name="connsiteY14" fmla="*/ 1645637 h 3304115"/>
              <a:gd name="connsiteX15" fmla="*/ 577943 w 2958021"/>
              <a:gd name="connsiteY15" fmla="*/ 1475273 h 3304115"/>
              <a:gd name="connsiteX16" fmla="*/ 728834 w 2958021"/>
              <a:gd name="connsiteY16" fmla="*/ 770316 h 3304115"/>
              <a:gd name="connsiteX17" fmla="*/ 0 w 2958021"/>
              <a:gd name="connsiteY17" fmla="*/ 1200388 h 3304115"/>
              <a:gd name="connsiteX18" fmla="*/ 381226 w 2958021"/>
              <a:gd name="connsiteY18" fmla="*/ 247776 h 3304115"/>
              <a:gd name="connsiteX19" fmla="*/ 1294723 w 2958021"/>
              <a:gd name="connsiteY19" fmla="*/ 121915 h 3304115"/>
              <a:gd name="connsiteX20" fmla="*/ 1803671 w 2958021"/>
              <a:gd name="connsiteY20" fmla="*/ 125222 h 3304115"/>
              <a:gd name="connsiteX21" fmla="*/ 2462087 w 2958021"/>
              <a:gd name="connsiteY21" fmla="*/ 84357 h 3304115"/>
              <a:gd name="connsiteX0" fmla="*/ 2462087 w 2958021"/>
              <a:gd name="connsiteY0" fmla="*/ 84357 h 3294590"/>
              <a:gd name="connsiteX1" fmla="*/ 2955586 w 2958021"/>
              <a:gd name="connsiteY1" fmla="*/ 0 h 3294590"/>
              <a:gd name="connsiteX2" fmla="*/ 2629066 w 2958021"/>
              <a:gd name="connsiteY2" fmla="*/ 607520 h 3294590"/>
              <a:gd name="connsiteX3" fmla="*/ 2131388 w 2958021"/>
              <a:gd name="connsiteY3" fmla="*/ 744892 h 3294590"/>
              <a:gd name="connsiteX4" fmla="*/ 1511469 w 2958021"/>
              <a:gd name="connsiteY4" fmla="*/ 752132 h 3294590"/>
              <a:gd name="connsiteX5" fmla="*/ 1370830 w 2958021"/>
              <a:gd name="connsiteY5" fmla="*/ 1470314 h 3294590"/>
              <a:gd name="connsiteX6" fmla="*/ 2441648 w 2958021"/>
              <a:gd name="connsiteY6" fmla="*/ 1279266 h 3294590"/>
              <a:gd name="connsiteX7" fmla="*/ 2136623 w 2958021"/>
              <a:gd name="connsiteY7" fmla="*/ 1938788 h 3294590"/>
              <a:gd name="connsiteX8" fmla="*/ 1484634 w 2958021"/>
              <a:gd name="connsiteY8" fmla="*/ 2090512 h 3294590"/>
              <a:gd name="connsiteX9" fmla="*/ 1254781 w 2958021"/>
              <a:gd name="connsiteY9" fmla="*/ 2088032 h 3294590"/>
              <a:gd name="connsiteX10" fmla="*/ 1124098 w 2958021"/>
              <a:gd name="connsiteY10" fmla="*/ 3294590 h 3294590"/>
              <a:gd name="connsiteX11" fmla="*/ 266600 w 2958021"/>
              <a:gd name="connsiteY11" fmla="*/ 2948101 h 3294590"/>
              <a:gd name="connsiteX12" fmla="*/ 461420 w 2958021"/>
              <a:gd name="connsiteY12" fmla="*/ 2120578 h 3294590"/>
              <a:gd name="connsiteX13" fmla="*/ 10577 w 2958021"/>
              <a:gd name="connsiteY13" fmla="*/ 2261614 h 3294590"/>
              <a:gd name="connsiteX14" fmla="*/ 277731 w 2958021"/>
              <a:gd name="connsiteY14" fmla="*/ 1645637 h 3294590"/>
              <a:gd name="connsiteX15" fmla="*/ 577943 w 2958021"/>
              <a:gd name="connsiteY15" fmla="*/ 1475273 h 3294590"/>
              <a:gd name="connsiteX16" fmla="*/ 728834 w 2958021"/>
              <a:gd name="connsiteY16" fmla="*/ 770316 h 3294590"/>
              <a:gd name="connsiteX17" fmla="*/ 0 w 2958021"/>
              <a:gd name="connsiteY17" fmla="*/ 1200388 h 3294590"/>
              <a:gd name="connsiteX18" fmla="*/ 381226 w 2958021"/>
              <a:gd name="connsiteY18" fmla="*/ 247776 h 3294590"/>
              <a:gd name="connsiteX19" fmla="*/ 1294723 w 2958021"/>
              <a:gd name="connsiteY19" fmla="*/ 121915 h 3294590"/>
              <a:gd name="connsiteX20" fmla="*/ 1803671 w 2958021"/>
              <a:gd name="connsiteY20" fmla="*/ 125222 h 3294590"/>
              <a:gd name="connsiteX21" fmla="*/ 2462087 w 2958021"/>
              <a:gd name="connsiteY21" fmla="*/ 84357 h 3294590"/>
              <a:gd name="connsiteX0" fmla="*/ 2462087 w 2958021"/>
              <a:gd name="connsiteY0" fmla="*/ 84357 h 3294590"/>
              <a:gd name="connsiteX1" fmla="*/ 2955586 w 2958021"/>
              <a:gd name="connsiteY1" fmla="*/ 0 h 3294590"/>
              <a:gd name="connsiteX2" fmla="*/ 2629066 w 2958021"/>
              <a:gd name="connsiteY2" fmla="*/ 607520 h 3294590"/>
              <a:gd name="connsiteX3" fmla="*/ 2131388 w 2958021"/>
              <a:gd name="connsiteY3" fmla="*/ 744892 h 3294590"/>
              <a:gd name="connsiteX4" fmla="*/ 1511469 w 2958021"/>
              <a:gd name="connsiteY4" fmla="*/ 752132 h 3294590"/>
              <a:gd name="connsiteX5" fmla="*/ 1370830 w 2958021"/>
              <a:gd name="connsiteY5" fmla="*/ 1470314 h 3294590"/>
              <a:gd name="connsiteX6" fmla="*/ 2441648 w 2958021"/>
              <a:gd name="connsiteY6" fmla="*/ 1279266 h 3294590"/>
              <a:gd name="connsiteX7" fmla="*/ 2136623 w 2958021"/>
              <a:gd name="connsiteY7" fmla="*/ 1938788 h 3294590"/>
              <a:gd name="connsiteX8" fmla="*/ 1484634 w 2958021"/>
              <a:gd name="connsiteY8" fmla="*/ 2090512 h 3294590"/>
              <a:gd name="connsiteX9" fmla="*/ 1254781 w 2958021"/>
              <a:gd name="connsiteY9" fmla="*/ 2088032 h 3294590"/>
              <a:gd name="connsiteX10" fmla="*/ 1124098 w 2958021"/>
              <a:gd name="connsiteY10" fmla="*/ 3294590 h 3294590"/>
              <a:gd name="connsiteX11" fmla="*/ 266600 w 2958021"/>
              <a:gd name="connsiteY11" fmla="*/ 2948101 h 3294590"/>
              <a:gd name="connsiteX12" fmla="*/ 461420 w 2958021"/>
              <a:gd name="connsiteY12" fmla="*/ 2120578 h 3294590"/>
              <a:gd name="connsiteX13" fmla="*/ 10577 w 2958021"/>
              <a:gd name="connsiteY13" fmla="*/ 2261614 h 3294590"/>
              <a:gd name="connsiteX14" fmla="*/ 277731 w 2958021"/>
              <a:gd name="connsiteY14" fmla="*/ 1645637 h 3294590"/>
              <a:gd name="connsiteX15" fmla="*/ 577943 w 2958021"/>
              <a:gd name="connsiteY15" fmla="*/ 1475273 h 3294590"/>
              <a:gd name="connsiteX16" fmla="*/ 728834 w 2958021"/>
              <a:gd name="connsiteY16" fmla="*/ 770316 h 3294590"/>
              <a:gd name="connsiteX17" fmla="*/ 0 w 2958021"/>
              <a:gd name="connsiteY17" fmla="*/ 1200388 h 3294590"/>
              <a:gd name="connsiteX18" fmla="*/ 381226 w 2958021"/>
              <a:gd name="connsiteY18" fmla="*/ 247776 h 3294590"/>
              <a:gd name="connsiteX19" fmla="*/ 1294723 w 2958021"/>
              <a:gd name="connsiteY19" fmla="*/ 121915 h 3294590"/>
              <a:gd name="connsiteX20" fmla="*/ 1803671 w 2958021"/>
              <a:gd name="connsiteY20" fmla="*/ 125222 h 3294590"/>
              <a:gd name="connsiteX21" fmla="*/ 2462087 w 2958021"/>
              <a:gd name="connsiteY21" fmla="*/ 84357 h 3294590"/>
              <a:gd name="connsiteX0" fmla="*/ 2462087 w 2958021"/>
              <a:gd name="connsiteY0" fmla="*/ 84357 h 3275540"/>
              <a:gd name="connsiteX1" fmla="*/ 2955586 w 2958021"/>
              <a:gd name="connsiteY1" fmla="*/ 0 h 3275540"/>
              <a:gd name="connsiteX2" fmla="*/ 2629066 w 2958021"/>
              <a:gd name="connsiteY2" fmla="*/ 607520 h 3275540"/>
              <a:gd name="connsiteX3" fmla="*/ 2131388 w 2958021"/>
              <a:gd name="connsiteY3" fmla="*/ 744892 h 3275540"/>
              <a:gd name="connsiteX4" fmla="*/ 1511469 w 2958021"/>
              <a:gd name="connsiteY4" fmla="*/ 752132 h 3275540"/>
              <a:gd name="connsiteX5" fmla="*/ 1370830 w 2958021"/>
              <a:gd name="connsiteY5" fmla="*/ 1470314 h 3275540"/>
              <a:gd name="connsiteX6" fmla="*/ 2441648 w 2958021"/>
              <a:gd name="connsiteY6" fmla="*/ 1279266 h 3275540"/>
              <a:gd name="connsiteX7" fmla="*/ 2136623 w 2958021"/>
              <a:gd name="connsiteY7" fmla="*/ 1938788 h 3275540"/>
              <a:gd name="connsiteX8" fmla="*/ 1484634 w 2958021"/>
              <a:gd name="connsiteY8" fmla="*/ 2090512 h 3275540"/>
              <a:gd name="connsiteX9" fmla="*/ 1254781 w 2958021"/>
              <a:gd name="connsiteY9" fmla="*/ 2088032 h 3275540"/>
              <a:gd name="connsiteX10" fmla="*/ 1092348 w 2958021"/>
              <a:gd name="connsiteY10" fmla="*/ 3275540 h 3275540"/>
              <a:gd name="connsiteX11" fmla="*/ 266600 w 2958021"/>
              <a:gd name="connsiteY11" fmla="*/ 2948101 h 3275540"/>
              <a:gd name="connsiteX12" fmla="*/ 461420 w 2958021"/>
              <a:gd name="connsiteY12" fmla="*/ 2120578 h 3275540"/>
              <a:gd name="connsiteX13" fmla="*/ 10577 w 2958021"/>
              <a:gd name="connsiteY13" fmla="*/ 2261614 h 3275540"/>
              <a:gd name="connsiteX14" fmla="*/ 277731 w 2958021"/>
              <a:gd name="connsiteY14" fmla="*/ 1645637 h 3275540"/>
              <a:gd name="connsiteX15" fmla="*/ 577943 w 2958021"/>
              <a:gd name="connsiteY15" fmla="*/ 1475273 h 3275540"/>
              <a:gd name="connsiteX16" fmla="*/ 728834 w 2958021"/>
              <a:gd name="connsiteY16" fmla="*/ 770316 h 3275540"/>
              <a:gd name="connsiteX17" fmla="*/ 0 w 2958021"/>
              <a:gd name="connsiteY17" fmla="*/ 1200388 h 3275540"/>
              <a:gd name="connsiteX18" fmla="*/ 381226 w 2958021"/>
              <a:gd name="connsiteY18" fmla="*/ 247776 h 3275540"/>
              <a:gd name="connsiteX19" fmla="*/ 1294723 w 2958021"/>
              <a:gd name="connsiteY19" fmla="*/ 121915 h 3275540"/>
              <a:gd name="connsiteX20" fmla="*/ 1803671 w 2958021"/>
              <a:gd name="connsiteY20" fmla="*/ 125222 h 3275540"/>
              <a:gd name="connsiteX21" fmla="*/ 2462087 w 2958021"/>
              <a:gd name="connsiteY21" fmla="*/ 84357 h 3275540"/>
              <a:gd name="connsiteX0" fmla="*/ 2462087 w 2958021"/>
              <a:gd name="connsiteY0" fmla="*/ 84357 h 3275540"/>
              <a:gd name="connsiteX1" fmla="*/ 2955586 w 2958021"/>
              <a:gd name="connsiteY1" fmla="*/ 0 h 3275540"/>
              <a:gd name="connsiteX2" fmla="*/ 2629066 w 2958021"/>
              <a:gd name="connsiteY2" fmla="*/ 607520 h 3275540"/>
              <a:gd name="connsiteX3" fmla="*/ 2131388 w 2958021"/>
              <a:gd name="connsiteY3" fmla="*/ 744892 h 3275540"/>
              <a:gd name="connsiteX4" fmla="*/ 1511469 w 2958021"/>
              <a:gd name="connsiteY4" fmla="*/ 752132 h 3275540"/>
              <a:gd name="connsiteX5" fmla="*/ 1370830 w 2958021"/>
              <a:gd name="connsiteY5" fmla="*/ 1470314 h 3275540"/>
              <a:gd name="connsiteX6" fmla="*/ 2441648 w 2958021"/>
              <a:gd name="connsiteY6" fmla="*/ 1279266 h 3275540"/>
              <a:gd name="connsiteX7" fmla="*/ 2136623 w 2958021"/>
              <a:gd name="connsiteY7" fmla="*/ 1938788 h 3275540"/>
              <a:gd name="connsiteX8" fmla="*/ 1484634 w 2958021"/>
              <a:gd name="connsiteY8" fmla="*/ 2090512 h 3275540"/>
              <a:gd name="connsiteX9" fmla="*/ 1254781 w 2958021"/>
              <a:gd name="connsiteY9" fmla="*/ 2088032 h 3275540"/>
              <a:gd name="connsiteX10" fmla="*/ 1092348 w 2958021"/>
              <a:gd name="connsiteY10" fmla="*/ 3275540 h 3275540"/>
              <a:gd name="connsiteX11" fmla="*/ 266600 w 2958021"/>
              <a:gd name="connsiteY11" fmla="*/ 2948101 h 3275540"/>
              <a:gd name="connsiteX12" fmla="*/ 461420 w 2958021"/>
              <a:gd name="connsiteY12" fmla="*/ 2120578 h 3275540"/>
              <a:gd name="connsiteX13" fmla="*/ 10577 w 2958021"/>
              <a:gd name="connsiteY13" fmla="*/ 2261614 h 3275540"/>
              <a:gd name="connsiteX14" fmla="*/ 277731 w 2958021"/>
              <a:gd name="connsiteY14" fmla="*/ 1645637 h 3275540"/>
              <a:gd name="connsiteX15" fmla="*/ 577943 w 2958021"/>
              <a:gd name="connsiteY15" fmla="*/ 1475273 h 3275540"/>
              <a:gd name="connsiteX16" fmla="*/ 728834 w 2958021"/>
              <a:gd name="connsiteY16" fmla="*/ 770316 h 3275540"/>
              <a:gd name="connsiteX17" fmla="*/ 0 w 2958021"/>
              <a:gd name="connsiteY17" fmla="*/ 1200388 h 3275540"/>
              <a:gd name="connsiteX18" fmla="*/ 381226 w 2958021"/>
              <a:gd name="connsiteY18" fmla="*/ 247776 h 3275540"/>
              <a:gd name="connsiteX19" fmla="*/ 1294723 w 2958021"/>
              <a:gd name="connsiteY19" fmla="*/ 121915 h 3275540"/>
              <a:gd name="connsiteX20" fmla="*/ 1803671 w 2958021"/>
              <a:gd name="connsiteY20" fmla="*/ 125222 h 3275540"/>
              <a:gd name="connsiteX21" fmla="*/ 2462087 w 2958021"/>
              <a:gd name="connsiteY21" fmla="*/ 84357 h 3275540"/>
              <a:gd name="connsiteX0" fmla="*/ 2462087 w 2958021"/>
              <a:gd name="connsiteY0" fmla="*/ 84357 h 3275540"/>
              <a:gd name="connsiteX1" fmla="*/ 2955586 w 2958021"/>
              <a:gd name="connsiteY1" fmla="*/ 0 h 3275540"/>
              <a:gd name="connsiteX2" fmla="*/ 2629066 w 2958021"/>
              <a:gd name="connsiteY2" fmla="*/ 607520 h 3275540"/>
              <a:gd name="connsiteX3" fmla="*/ 2131388 w 2958021"/>
              <a:gd name="connsiteY3" fmla="*/ 744892 h 3275540"/>
              <a:gd name="connsiteX4" fmla="*/ 1511469 w 2958021"/>
              <a:gd name="connsiteY4" fmla="*/ 752132 h 3275540"/>
              <a:gd name="connsiteX5" fmla="*/ 1370830 w 2958021"/>
              <a:gd name="connsiteY5" fmla="*/ 1470314 h 3275540"/>
              <a:gd name="connsiteX6" fmla="*/ 2441648 w 2958021"/>
              <a:gd name="connsiteY6" fmla="*/ 1279266 h 3275540"/>
              <a:gd name="connsiteX7" fmla="*/ 2136623 w 2958021"/>
              <a:gd name="connsiteY7" fmla="*/ 1938788 h 3275540"/>
              <a:gd name="connsiteX8" fmla="*/ 1484634 w 2958021"/>
              <a:gd name="connsiteY8" fmla="*/ 2090512 h 3275540"/>
              <a:gd name="connsiteX9" fmla="*/ 1254781 w 2958021"/>
              <a:gd name="connsiteY9" fmla="*/ 2088032 h 3275540"/>
              <a:gd name="connsiteX10" fmla="*/ 1092348 w 2958021"/>
              <a:gd name="connsiteY10" fmla="*/ 3275540 h 3275540"/>
              <a:gd name="connsiteX11" fmla="*/ 266600 w 2958021"/>
              <a:gd name="connsiteY11" fmla="*/ 2948101 h 3275540"/>
              <a:gd name="connsiteX12" fmla="*/ 461420 w 2958021"/>
              <a:gd name="connsiteY12" fmla="*/ 2120578 h 3275540"/>
              <a:gd name="connsiteX13" fmla="*/ 10577 w 2958021"/>
              <a:gd name="connsiteY13" fmla="*/ 2261614 h 3275540"/>
              <a:gd name="connsiteX14" fmla="*/ 277731 w 2958021"/>
              <a:gd name="connsiteY14" fmla="*/ 1645637 h 3275540"/>
              <a:gd name="connsiteX15" fmla="*/ 577943 w 2958021"/>
              <a:gd name="connsiteY15" fmla="*/ 1475273 h 3275540"/>
              <a:gd name="connsiteX16" fmla="*/ 728834 w 2958021"/>
              <a:gd name="connsiteY16" fmla="*/ 770316 h 3275540"/>
              <a:gd name="connsiteX17" fmla="*/ 0 w 2958021"/>
              <a:gd name="connsiteY17" fmla="*/ 1200388 h 3275540"/>
              <a:gd name="connsiteX18" fmla="*/ 381226 w 2958021"/>
              <a:gd name="connsiteY18" fmla="*/ 247776 h 3275540"/>
              <a:gd name="connsiteX19" fmla="*/ 1294723 w 2958021"/>
              <a:gd name="connsiteY19" fmla="*/ 121915 h 3275540"/>
              <a:gd name="connsiteX20" fmla="*/ 1803671 w 2958021"/>
              <a:gd name="connsiteY20" fmla="*/ 125222 h 3275540"/>
              <a:gd name="connsiteX21" fmla="*/ 2462087 w 2958021"/>
              <a:gd name="connsiteY21" fmla="*/ 84357 h 3275540"/>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66600 w 2813542"/>
              <a:gd name="connsiteY11" fmla="*/ 2928506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66600 w 2813542"/>
              <a:gd name="connsiteY11" fmla="*/ 2928506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40245 w 2813542"/>
              <a:gd name="connsiteY11" fmla="*/ 2935095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53423 w 2813542"/>
              <a:gd name="connsiteY11" fmla="*/ 2938390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55945"/>
              <a:gd name="connsiteX1" fmla="*/ 2808629 w 2813542"/>
              <a:gd name="connsiteY1" fmla="*/ 0 h 3255945"/>
              <a:gd name="connsiteX2" fmla="*/ 2629066 w 2813542"/>
              <a:gd name="connsiteY2" fmla="*/ 587925 h 3255945"/>
              <a:gd name="connsiteX3" fmla="*/ 2131388 w 2813542"/>
              <a:gd name="connsiteY3" fmla="*/ 725297 h 3255945"/>
              <a:gd name="connsiteX4" fmla="*/ 1511469 w 2813542"/>
              <a:gd name="connsiteY4" fmla="*/ 732537 h 3255945"/>
              <a:gd name="connsiteX5" fmla="*/ 1370830 w 2813542"/>
              <a:gd name="connsiteY5" fmla="*/ 1450719 h 3255945"/>
              <a:gd name="connsiteX6" fmla="*/ 2441648 w 2813542"/>
              <a:gd name="connsiteY6" fmla="*/ 1259671 h 3255945"/>
              <a:gd name="connsiteX7" fmla="*/ 2136623 w 2813542"/>
              <a:gd name="connsiteY7" fmla="*/ 1919193 h 3255945"/>
              <a:gd name="connsiteX8" fmla="*/ 1484634 w 2813542"/>
              <a:gd name="connsiteY8" fmla="*/ 2070917 h 3255945"/>
              <a:gd name="connsiteX9" fmla="*/ 1254781 w 2813542"/>
              <a:gd name="connsiteY9" fmla="*/ 2068437 h 3255945"/>
              <a:gd name="connsiteX10" fmla="*/ 1092348 w 2813542"/>
              <a:gd name="connsiteY10" fmla="*/ 3255945 h 3255945"/>
              <a:gd name="connsiteX11" fmla="*/ 243539 w 2813542"/>
              <a:gd name="connsiteY11" fmla="*/ 2954862 h 3255945"/>
              <a:gd name="connsiteX12" fmla="*/ 461420 w 2813542"/>
              <a:gd name="connsiteY12" fmla="*/ 2100983 h 3255945"/>
              <a:gd name="connsiteX13" fmla="*/ 10577 w 2813542"/>
              <a:gd name="connsiteY13" fmla="*/ 2242019 h 3255945"/>
              <a:gd name="connsiteX14" fmla="*/ 277731 w 2813542"/>
              <a:gd name="connsiteY14" fmla="*/ 1626042 h 3255945"/>
              <a:gd name="connsiteX15" fmla="*/ 577943 w 2813542"/>
              <a:gd name="connsiteY15" fmla="*/ 1455678 h 3255945"/>
              <a:gd name="connsiteX16" fmla="*/ 728834 w 2813542"/>
              <a:gd name="connsiteY16" fmla="*/ 750721 h 3255945"/>
              <a:gd name="connsiteX17" fmla="*/ 0 w 2813542"/>
              <a:gd name="connsiteY17" fmla="*/ 1180793 h 3255945"/>
              <a:gd name="connsiteX18" fmla="*/ 381226 w 2813542"/>
              <a:gd name="connsiteY18" fmla="*/ 228181 h 3255945"/>
              <a:gd name="connsiteX19" fmla="*/ 1294723 w 2813542"/>
              <a:gd name="connsiteY19" fmla="*/ 102320 h 3255945"/>
              <a:gd name="connsiteX20" fmla="*/ 1803671 w 2813542"/>
              <a:gd name="connsiteY20" fmla="*/ 105627 h 3255945"/>
              <a:gd name="connsiteX21" fmla="*/ 2462087 w 2813542"/>
              <a:gd name="connsiteY21" fmla="*/ 64762 h 3255945"/>
              <a:gd name="connsiteX0" fmla="*/ 2462087 w 2813542"/>
              <a:gd name="connsiteY0" fmla="*/ 64762 h 3206529"/>
              <a:gd name="connsiteX1" fmla="*/ 2808629 w 2813542"/>
              <a:gd name="connsiteY1" fmla="*/ 0 h 3206529"/>
              <a:gd name="connsiteX2" fmla="*/ 2629066 w 2813542"/>
              <a:gd name="connsiteY2" fmla="*/ 587925 h 3206529"/>
              <a:gd name="connsiteX3" fmla="*/ 2131388 w 2813542"/>
              <a:gd name="connsiteY3" fmla="*/ 725297 h 3206529"/>
              <a:gd name="connsiteX4" fmla="*/ 1511469 w 2813542"/>
              <a:gd name="connsiteY4" fmla="*/ 732537 h 3206529"/>
              <a:gd name="connsiteX5" fmla="*/ 1370830 w 2813542"/>
              <a:gd name="connsiteY5" fmla="*/ 1450719 h 3206529"/>
              <a:gd name="connsiteX6" fmla="*/ 2441648 w 2813542"/>
              <a:gd name="connsiteY6" fmla="*/ 1259671 h 3206529"/>
              <a:gd name="connsiteX7" fmla="*/ 2136623 w 2813542"/>
              <a:gd name="connsiteY7" fmla="*/ 1919193 h 3206529"/>
              <a:gd name="connsiteX8" fmla="*/ 1484634 w 2813542"/>
              <a:gd name="connsiteY8" fmla="*/ 2070917 h 3206529"/>
              <a:gd name="connsiteX9" fmla="*/ 1254781 w 2813542"/>
              <a:gd name="connsiteY9" fmla="*/ 2068437 h 3206529"/>
              <a:gd name="connsiteX10" fmla="*/ 1095643 w 2813542"/>
              <a:gd name="connsiteY10" fmla="*/ 3206529 h 3206529"/>
              <a:gd name="connsiteX11" fmla="*/ 243539 w 2813542"/>
              <a:gd name="connsiteY11" fmla="*/ 2954862 h 3206529"/>
              <a:gd name="connsiteX12" fmla="*/ 461420 w 2813542"/>
              <a:gd name="connsiteY12" fmla="*/ 2100983 h 3206529"/>
              <a:gd name="connsiteX13" fmla="*/ 10577 w 2813542"/>
              <a:gd name="connsiteY13" fmla="*/ 2242019 h 3206529"/>
              <a:gd name="connsiteX14" fmla="*/ 277731 w 2813542"/>
              <a:gd name="connsiteY14" fmla="*/ 1626042 h 3206529"/>
              <a:gd name="connsiteX15" fmla="*/ 577943 w 2813542"/>
              <a:gd name="connsiteY15" fmla="*/ 1455678 h 3206529"/>
              <a:gd name="connsiteX16" fmla="*/ 728834 w 2813542"/>
              <a:gd name="connsiteY16" fmla="*/ 750721 h 3206529"/>
              <a:gd name="connsiteX17" fmla="*/ 0 w 2813542"/>
              <a:gd name="connsiteY17" fmla="*/ 1180793 h 3206529"/>
              <a:gd name="connsiteX18" fmla="*/ 381226 w 2813542"/>
              <a:gd name="connsiteY18" fmla="*/ 228181 h 3206529"/>
              <a:gd name="connsiteX19" fmla="*/ 1294723 w 2813542"/>
              <a:gd name="connsiteY19" fmla="*/ 102320 h 3206529"/>
              <a:gd name="connsiteX20" fmla="*/ 1803671 w 2813542"/>
              <a:gd name="connsiteY20" fmla="*/ 105627 h 3206529"/>
              <a:gd name="connsiteX21" fmla="*/ 2462087 w 2813542"/>
              <a:gd name="connsiteY21" fmla="*/ 64762 h 3206529"/>
              <a:gd name="connsiteX0" fmla="*/ 2462087 w 2813542"/>
              <a:gd name="connsiteY0" fmla="*/ 64762 h 3206529"/>
              <a:gd name="connsiteX1" fmla="*/ 2808629 w 2813542"/>
              <a:gd name="connsiteY1" fmla="*/ 0 h 3206529"/>
              <a:gd name="connsiteX2" fmla="*/ 2629066 w 2813542"/>
              <a:gd name="connsiteY2" fmla="*/ 587925 h 3206529"/>
              <a:gd name="connsiteX3" fmla="*/ 2131388 w 2813542"/>
              <a:gd name="connsiteY3" fmla="*/ 725297 h 3206529"/>
              <a:gd name="connsiteX4" fmla="*/ 1511469 w 2813542"/>
              <a:gd name="connsiteY4" fmla="*/ 732537 h 3206529"/>
              <a:gd name="connsiteX5" fmla="*/ 1370830 w 2813542"/>
              <a:gd name="connsiteY5" fmla="*/ 1450719 h 3206529"/>
              <a:gd name="connsiteX6" fmla="*/ 2441648 w 2813542"/>
              <a:gd name="connsiteY6" fmla="*/ 1259671 h 3206529"/>
              <a:gd name="connsiteX7" fmla="*/ 2136623 w 2813542"/>
              <a:gd name="connsiteY7" fmla="*/ 1919193 h 3206529"/>
              <a:gd name="connsiteX8" fmla="*/ 1484634 w 2813542"/>
              <a:gd name="connsiteY8" fmla="*/ 2070917 h 3206529"/>
              <a:gd name="connsiteX9" fmla="*/ 1254781 w 2813542"/>
              <a:gd name="connsiteY9" fmla="*/ 2068437 h 3206529"/>
              <a:gd name="connsiteX10" fmla="*/ 1095643 w 2813542"/>
              <a:gd name="connsiteY10" fmla="*/ 3206529 h 3206529"/>
              <a:gd name="connsiteX11" fmla="*/ 243539 w 2813542"/>
              <a:gd name="connsiteY11" fmla="*/ 2954862 h 3206529"/>
              <a:gd name="connsiteX12" fmla="*/ 461420 w 2813542"/>
              <a:gd name="connsiteY12" fmla="*/ 2100983 h 3206529"/>
              <a:gd name="connsiteX13" fmla="*/ 10577 w 2813542"/>
              <a:gd name="connsiteY13" fmla="*/ 2242019 h 3206529"/>
              <a:gd name="connsiteX14" fmla="*/ 277731 w 2813542"/>
              <a:gd name="connsiteY14" fmla="*/ 1626042 h 3206529"/>
              <a:gd name="connsiteX15" fmla="*/ 577943 w 2813542"/>
              <a:gd name="connsiteY15" fmla="*/ 1455678 h 3206529"/>
              <a:gd name="connsiteX16" fmla="*/ 728834 w 2813542"/>
              <a:gd name="connsiteY16" fmla="*/ 750721 h 3206529"/>
              <a:gd name="connsiteX17" fmla="*/ 0 w 2813542"/>
              <a:gd name="connsiteY17" fmla="*/ 1180793 h 3206529"/>
              <a:gd name="connsiteX18" fmla="*/ 381226 w 2813542"/>
              <a:gd name="connsiteY18" fmla="*/ 228181 h 3206529"/>
              <a:gd name="connsiteX19" fmla="*/ 1294723 w 2813542"/>
              <a:gd name="connsiteY19" fmla="*/ 102320 h 3206529"/>
              <a:gd name="connsiteX20" fmla="*/ 1803671 w 2813542"/>
              <a:gd name="connsiteY20" fmla="*/ 105627 h 3206529"/>
              <a:gd name="connsiteX21" fmla="*/ 2462087 w 2813542"/>
              <a:gd name="connsiteY21" fmla="*/ 64762 h 3206529"/>
              <a:gd name="connsiteX0" fmla="*/ 2462087 w 2813542"/>
              <a:gd name="connsiteY0" fmla="*/ 64762 h 3206529"/>
              <a:gd name="connsiteX1" fmla="*/ 2808629 w 2813542"/>
              <a:gd name="connsiteY1" fmla="*/ 0 h 3206529"/>
              <a:gd name="connsiteX2" fmla="*/ 2629066 w 2813542"/>
              <a:gd name="connsiteY2" fmla="*/ 587925 h 3206529"/>
              <a:gd name="connsiteX3" fmla="*/ 2131388 w 2813542"/>
              <a:gd name="connsiteY3" fmla="*/ 725297 h 3206529"/>
              <a:gd name="connsiteX4" fmla="*/ 1511469 w 2813542"/>
              <a:gd name="connsiteY4" fmla="*/ 732537 h 3206529"/>
              <a:gd name="connsiteX5" fmla="*/ 1370830 w 2813542"/>
              <a:gd name="connsiteY5" fmla="*/ 1450719 h 3206529"/>
              <a:gd name="connsiteX6" fmla="*/ 2441648 w 2813542"/>
              <a:gd name="connsiteY6" fmla="*/ 1259671 h 3206529"/>
              <a:gd name="connsiteX7" fmla="*/ 2136623 w 2813542"/>
              <a:gd name="connsiteY7" fmla="*/ 1919193 h 3206529"/>
              <a:gd name="connsiteX8" fmla="*/ 1484634 w 2813542"/>
              <a:gd name="connsiteY8" fmla="*/ 2070917 h 3206529"/>
              <a:gd name="connsiteX9" fmla="*/ 1254781 w 2813542"/>
              <a:gd name="connsiteY9" fmla="*/ 2068437 h 3206529"/>
              <a:gd name="connsiteX10" fmla="*/ 1095643 w 2813542"/>
              <a:gd name="connsiteY10" fmla="*/ 3206529 h 3206529"/>
              <a:gd name="connsiteX11" fmla="*/ 243539 w 2813542"/>
              <a:gd name="connsiteY11" fmla="*/ 2954862 h 3206529"/>
              <a:gd name="connsiteX12" fmla="*/ 461420 w 2813542"/>
              <a:gd name="connsiteY12" fmla="*/ 2100983 h 3206529"/>
              <a:gd name="connsiteX13" fmla="*/ 10577 w 2813542"/>
              <a:gd name="connsiteY13" fmla="*/ 2242019 h 3206529"/>
              <a:gd name="connsiteX14" fmla="*/ 277731 w 2813542"/>
              <a:gd name="connsiteY14" fmla="*/ 1626042 h 3206529"/>
              <a:gd name="connsiteX15" fmla="*/ 577943 w 2813542"/>
              <a:gd name="connsiteY15" fmla="*/ 1455678 h 3206529"/>
              <a:gd name="connsiteX16" fmla="*/ 728834 w 2813542"/>
              <a:gd name="connsiteY16" fmla="*/ 750721 h 3206529"/>
              <a:gd name="connsiteX17" fmla="*/ 0 w 2813542"/>
              <a:gd name="connsiteY17" fmla="*/ 1180793 h 3206529"/>
              <a:gd name="connsiteX18" fmla="*/ 381226 w 2813542"/>
              <a:gd name="connsiteY18" fmla="*/ 228181 h 3206529"/>
              <a:gd name="connsiteX19" fmla="*/ 1294723 w 2813542"/>
              <a:gd name="connsiteY19" fmla="*/ 102320 h 3206529"/>
              <a:gd name="connsiteX20" fmla="*/ 1803671 w 2813542"/>
              <a:gd name="connsiteY20" fmla="*/ 105627 h 3206529"/>
              <a:gd name="connsiteX21" fmla="*/ 2462087 w 2813542"/>
              <a:gd name="connsiteY21" fmla="*/ 64762 h 3206529"/>
              <a:gd name="connsiteX0" fmla="*/ 2462087 w 2813542"/>
              <a:gd name="connsiteY0" fmla="*/ 64762 h 3206529"/>
              <a:gd name="connsiteX1" fmla="*/ 2808629 w 2813542"/>
              <a:gd name="connsiteY1" fmla="*/ 0 h 3206529"/>
              <a:gd name="connsiteX2" fmla="*/ 2629066 w 2813542"/>
              <a:gd name="connsiteY2" fmla="*/ 587925 h 3206529"/>
              <a:gd name="connsiteX3" fmla="*/ 2131388 w 2813542"/>
              <a:gd name="connsiteY3" fmla="*/ 725297 h 3206529"/>
              <a:gd name="connsiteX4" fmla="*/ 1511469 w 2813542"/>
              <a:gd name="connsiteY4" fmla="*/ 732537 h 3206529"/>
              <a:gd name="connsiteX5" fmla="*/ 1370830 w 2813542"/>
              <a:gd name="connsiteY5" fmla="*/ 1450719 h 3206529"/>
              <a:gd name="connsiteX6" fmla="*/ 2441648 w 2813542"/>
              <a:gd name="connsiteY6" fmla="*/ 1259671 h 3206529"/>
              <a:gd name="connsiteX7" fmla="*/ 2136623 w 2813542"/>
              <a:gd name="connsiteY7" fmla="*/ 1919193 h 3206529"/>
              <a:gd name="connsiteX8" fmla="*/ 1484634 w 2813542"/>
              <a:gd name="connsiteY8" fmla="*/ 2070917 h 3206529"/>
              <a:gd name="connsiteX9" fmla="*/ 1254781 w 2813542"/>
              <a:gd name="connsiteY9" fmla="*/ 2068437 h 3206529"/>
              <a:gd name="connsiteX10" fmla="*/ 1095643 w 2813542"/>
              <a:gd name="connsiteY10" fmla="*/ 3206529 h 3206529"/>
              <a:gd name="connsiteX11" fmla="*/ 243539 w 2813542"/>
              <a:gd name="connsiteY11" fmla="*/ 2954862 h 3206529"/>
              <a:gd name="connsiteX12" fmla="*/ 461420 w 2813542"/>
              <a:gd name="connsiteY12" fmla="*/ 2100983 h 3206529"/>
              <a:gd name="connsiteX13" fmla="*/ 10577 w 2813542"/>
              <a:gd name="connsiteY13" fmla="*/ 2242019 h 3206529"/>
              <a:gd name="connsiteX14" fmla="*/ 277731 w 2813542"/>
              <a:gd name="connsiteY14" fmla="*/ 1626042 h 3206529"/>
              <a:gd name="connsiteX15" fmla="*/ 577943 w 2813542"/>
              <a:gd name="connsiteY15" fmla="*/ 1455678 h 3206529"/>
              <a:gd name="connsiteX16" fmla="*/ 728834 w 2813542"/>
              <a:gd name="connsiteY16" fmla="*/ 750721 h 3206529"/>
              <a:gd name="connsiteX17" fmla="*/ 0 w 2813542"/>
              <a:gd name="connsiteY17" fmla="*/ 1180793 h 3206529"/>
              <a:gd name="connsiteX18" fmla="*/ 381226 w 2813542"/>
              <a:gd name="connsiteY18" fmla="*/ 228181 h 3206529"/>
              <a:gd name="connsiteX19" fmla="*/ 1294723 w 2813542"/>
              <a:gd name="connsiteY19" fmla="*/ 102320 h 3206529"/>
              <a:gd name="connsiteX20" fmla="*/ 1803671 w 2813542"/>
              <a:gd name="connsiteY20" fmla="*/ 105627 h 3206529"/>
              <a:gd name="connsiteX21" fmla="*/ 2462087 w 2813542"/>
              <a:gd name="connsiteY21" fmla="*/ 64762 h 3206529"/>
              <a:gd name="connsiteX0" fmla="*/ 2462087 w 2815273"/>
              <a:gd name="connsiteY0" fmla="*/ 64762 h 3206529"/>
              <a:gd name="connsiteX1" fmla="*/ 2808629 w 2815273"/>
              <a:gd name="connsiteY1" fmla="*/ 0 h 3206529"/>
              <a:gd name="connsiteX2" fmla="*/ 2629066 w 2815273"/>
              <a:gd name="connsiteY2" fmla="*/ 587925 h 3206529"/>
              <a:gd name="connsiteX3" fmla="*/ 2131388 w 2815273"/>
              <a:gd name="connsiteY3" fmla="*/ 725297 h 3206529"/>
              <a:gd name="connsiteX4" fmla="*/ 1511469 w 2815273"/>
              <a:gd name="connsiteY4" fmla="*/ 732537 h 3206529"/>
              <a:gd name="connsiteX5" fmla="*/ 1370830 w 2815273"/>
              <a:gd name="connsiteY5" fmla="*/ 1450719 h 3206529"/>
              <a:gd name="connsiteX6" fmla="*/ 2441648 w 2815273"/>
              <a:gd name="connsiteY6" fmla="*/ 1259671 h 3206529"/>
              <a:gd name="connsiteX7" fmla="*/ 2136623 w 2815273"/>
              <a:gd name="connsiteY7" fmla="*/ 1919193 h 3206529"/>
              <a:gd name="connsiteX8" fmla="*/ 1484634 w 2815273"/>
              <a:gd name="connsiteY8" fmla="*/ 2070917 h 3206529"/>
              <a:gd name="connsiteX9" fmla="*/ 1254781 w 2815273"/>
              <a:gd name="connsiteY9" fmla="*/ 2068437 h 3206529"/>
              <a:gd name="connsiteX10" fmla="*/ 1095643 w 2815273"/>
              <a:gd name="connsiteY10" fmla="*/ 3206529 h 3206529"/>
              <a:gd name="connsiteX11" fmla="*/ 243539 w 2815273"/>
              <a:gd name="connsiteY11" fmla="*/ 2954862 h 3206529"/>
              <a:gd name="connsiteX12" fmla="*/ 461420 w 2815273"/>
              <a:gd name="connsiteY12" fmla="*/ 2100983 h 3206529"/>
              <a:gd name="connsiteX13" fmla="*/ 10577 w 2815273"/>
              <a:gd name="connsiteY13" fmla="*/ 2242019 h 3206529"/>
              <a:gd name="connsiteX14" fmla="*/ 277731 w 2815273"/>
              <a:gd name="connsiteY14" fmla="*/ 1626042 h 3206529"/>
              <a:gd name="connsiteX15" fmla="*/ 577943 w 2815273"/>
              <a:gd name="connsiteY15" fmla="*/ 1455678 h 3206529"/>
              <a:gd name="connsiteX16" fmla="*/ 728834 w 2815273"/>
              <a:gd name="connsiteY16" fmla="*/ 750721 h 3206529"/>
              <a:gd name="connsiteX17" fmla="*/ 0 w 2815273"/>
              <a:gd name="connsiteY17" fmla="*/ 1180793 h 3206529"/>
              <a:gd name="connsiteX18" fmla="*/ 381226 w 2815273"/>
              <a:gd name="connsiteY18" fmla="*/ 228181 h 3206529"/>
              <a:gd name="connsiteX19" fmla="*/ 1294723 w 2815273"/>
              <a:gd name="connsiteY19" fmla="*/ 102320 h 3206529"/>
              <a:gd name="connsiteX20" fmla="*/ 1803671 w 2815273"/>
              <a:gd name="connsiteY20" fmla="*/ 105627 h 3206529"/>
              <a:gd name="connsiteX21" fmla="*/ 2462087 w 2815273"/>
              <a:gd name="connsiteY21" fmla="*/ 64762 h 3206529"/>
              <a:gd name="connsiteX0" fmla="*/ 2462087 w 2822594"/>
              <a:gd name="connsiteY0" fmla="*/ 64762 h 3206529"/>
              <a:gd name="connsiteX1" fmla="*/ 2808629 w 2822594"/>
              <a:gd name="connsiteY1" fmla="*/ 0 h 3206529"/>
              <a:gd name="connsiteX2" fmla="*/ 2629066 w 2822594"/>
              <a:gd name="connsiteY2" fmla="*/ 587925 h 3206529"/>
              <a:gd name="connsiteX3" fmla="*/ 2131388 w 2822594"/>
              <a:gd name="connsiteY3" fmla="*/ 725297 h 3206529"/>
              <a:gd name="connsiteX4" fmla="*/ 1511469 w 2822594"/>
              <a:gd name="connsiteY4" fmla="*/ 732537 h 3206529"/>
              <a:gd name="connsiteX5" fmla="*/ 1370830 w 2822594"/>
              <a:gd name="connsiteY5" fmla="*/ 1450719 h 3206529"/>
              <a:gd name="connsiteX6" fmla="*/ 2441648 w 2822594"/>
              <a:gd name="connsiteY6" fmla="*/ 1259671 h 3206529"/>
              <a:gd name="connsiteX7" fmla="*/ 2136623 w 2822594"/>
              <a:gd name="connsiteY7" fmla="*/ 1919193 h 3206529"/>
              <a:gd name="connsiteX8" fmla="*/ 1484634 w 2822594"/>
              <a:gd name="connsiteY8" fmla="*/ 2070917 h 3206529"/>
              <a:gd name="connsiteX9" fmla="*/ 1254781 w 2822594"/>
              <a:gd name="connsiteY9" fmla="*/ 2068437 h 3206529"/>
              <a:gd name="connsiteX10" fmla="*/ 1095643 w 2822594"/>
              <a:gd name="connsiteY10" fmla="*/ 3206529 h 3206529"/>
              <a:gd name="connsiteX11" fmla="*/ 243539 w 2822594"/>
              <a:gd name="connsiteY11" fmla="*/ 2954862 h 3206529"/>
              <a:gd name="connsiteX12" fmla="*/ 461420 w 2822594"/>
              <a:gd name="connsiteY12" fmla="*/ 2100983 h 3206529"/>
              <a:gd name="connsiteX13" fmla="*/ 10577 w 2822594"/>
              <a:gd name="connsiteY13" fmla="*/ 2242019 h 3206529"/>
              <a:gd name="connsiteX14" fmla="*/ 277731 w 2822594"/>
              <a:gd name="connsiteY14" fmla="*/ 1626042 h 3206529"/>
              <a:gd name="connsiteX15" fmla="*/ 577943 w 2822594"/>
              <a:gd name="connsiteY15" fmla="*/ 1455678 h 3206529"/>
              <a:gd name="connsiteX16" fmla="*/ 728834 w 2822594"/>
              <a:gd name="connsiteY16" fmla="*/ 750721 h 3206529"/>
              <a:gd name="connsiteX17" fmla="*/ 0 w 2822594"/>
              <a:gd name="connsiteY17" fmla="*/ 1180793 h 3206529"/>
              <a:gd name="connsiteX18" fmla="*/ 381226 w 2822594"/>
              <a:gd name="connsiteY18" fmla="*/ 228181 h 3206529"/>
              <a:gd name="connsiteX19" fmla="*/ 1294723 w 2822594"/>
              <a:gd name="connsiteY19" fmla="*/ 102320 h 3206529"/>
              <a:gd name="connsiteX20" fmla="*/ 1803671 w 2822594"/>
              <a:gd name="connsiteY20" fmla="*/ 105627 h 3206529"/>
              <a:gd name="connsiteX21" fmla="*/ 2462087 w 2822594"/>
              <a:gd name="connsiteY21" fmla="*/ 64762 h 3206529"/>
              <a:gd name="connsiteX0" fmla="*/ 2462087 w 2822594"/>
              <a:gd name="connsiteY0" fmla="*/ 54878 h 3206529"/>
              <a:gd name="connsiteX1" fmla="*/ 2808629 w 2822594"/>
              <a:gd name="connsiteY1" fmla="*/ 0 h 3206529"/>
              <a:gd name="connsiteX2" fmla="*/ 2629066 w 2822594"/>
              <a:gd name="connsiteY2" fmla="*/ 587925 h 3206529"/>
              <a:gd name="connsiteX3" fmla="*/ 2131388 w 2822594"/>
              <a:gd name="connsiteY3" fmla="*/ 725297 h 3206529"/>
              <a:gd name="connsiteX4" fmla="*/ 1511469 w 2822594"/>
              <a:gd name="connsiteY4" fmla="*/ 732537 h 3206529"/>
              <a:gd name="connsiteX5" fmla="*/ 1370830 w 2822594"/>
              <a:gd name="connsiteY5" fmla="*/ 1450719 h 3206529"/>
              <a:gd name="connsiteX6" fmla="*/ 2441648 w 2822594"/>
              <a:gd name="connsiteY6" fmla="*/ 1259671 h 3206529"/>
              <a:gd name="connsiteX7" fmla="*/ 2136623 w 2822594"/>
              <a:gd name="connsiteY7" fmla="*/ 1919193 h 3206529"/>
              <a:gd name="connsiteX8" fmla="*/ 1484634 w 2822594"/>
              <a:gd name="connsiteY8" fmla="*/ 2070917 h 3206529"/>
              <a:gd name="connsiteX9" fmla="*/ 1254781 w 2822594"/>
              <a:gd name="connsiteY9" fmla="*/ 2068437 h 3206529"/>
              <a:gd name="connsiteX10" fmla="*/ 1095643 w 2822594"/>
              <a:gd name="connsiteY10" fmla="*/ 3206529 h 3206529"/>
              <a:gd name="connsiteX11" fmla="*/ 243539 w 2822594"/>
              <a:gd name="connsiteY11" fmla="*/ 2954862 h 3206529"/>
              <a:gd name="connsiteX12" fmla="*/ 461420 w 2822594"/>
              <a:gd name="connsiteY12" fmla="*/ 2100983 h 3206529"/>
              <a:gd name="connsiteX13" fmla="*/ 10577 w 2822594"/>
              <a:gd name="connsiteY13" fmla="*/ 2242019 h 3206529"/>
              <a:gd name="connsiteX14" fmla="*/ 277731 w 2822594"/>
              <a:gd name="connsiteY14" fmla="*/ 1626042 h 3206529"/>
              <a:gd name="connsiteX15" fmla="*/ 577943 w 2822594"/>
              <a:gd name="connsiteY15" fmla="*/ 1455678 h 3206529"/>
              <a:gd name="connsiteX16" fmla="*/ 728834 w 2822594"/>
              <a:gd name="connsiteY16" fmla="*/ 750721 h 3206529"/>
              <a:gd name="connsiteX17" fmla="*/ 0 w 2822594"/>
              <a:gd name="connsiteY17" fmla="*/ 1180793 h 3206529"/>
              <a:gd name="connsiteX18" fmla="*/ 381226 w 2822594"/>
              <a:gd name="connsiteY18" fmla="*/ 228181 h 3206529"/>
              <a:gd name="connsiteX19" fmla="*/ 1294723 w 2822594"/>
              <a:gd name="connsiteY19" fmla="*/ 102320 h 3206529"/>
              <a:gd name="connsiteX20" fmla="*/ 1803671 w 2822594"/>
              <a:gd name="connsiteY20" fmla="*/ 105627 h 3206529"/>
              <a:gd name="connsiteX21" fmla="*/ 2462087 w 2822594"/>
              <a:gd name="connsiteY21" fmla="*/ 54878 h 3206529"/>
              <a:gd name="connsiteX0" fmla="*/ 2462087 w 2819920"/>
              <a:gd name="connsiteY0" fmla="*/ 84527 h 3236178"/>
              <a:gd name="connsiteX1" fmla="*/ 2815218 w 2819920"/>
              <a:gd name="connsiteY1" fmla="*/ 0 h 3236178"/>
              <a:gd name="connsiteX2" fmla="*/ 2629066 w 2819920"/>
              <a:gd name="connsiteY2" fmla="*/ 617574 h 3236178"/>
              <a:gd name="connsiteX3" fmla="*/ 2131388 w 2819920"/>
              <a:gd name="connsiteY3" fmla="*/ 754946 h 3236178"/>
              <a:gd name="connsiteX4" fmla="*/ 1511469 w 2819920"/>
              <a:gd name="connsiteY4" fmla="*/ 762186 h 3236178"/>
              <a:gd name="connsiteX5" fmla="*/ 1370830 w 2819920"/>
              <a:gd name="connsiteY5" fmla="*/ 1480368 h 3236178"/>
              <a:gd name="connsiteX6" fmla="*/ 2441648 w 2819920"/>
              <a:gd name="connsiteY6" fmla="*/ 1289320 h 3236178"/>
              <a:gd name="connsiteX7" fmla="*/ 2136623 w 2819920"/>
              <a:gd name="connsiteY7" fmla="*/ 1948842 h 3236178"/>
              <a:gd name="connsiteX8" fmla="*/ 1484634 w 2819920"/>
              <a:gd name="connsiteY8" fmla="*/ 2100566 h 3236178"/>
              <a:gd name="connsiteX9" fmla="*/ 1254781 w 2819920"/>
              <a:gd name="connsiteY9" fmla="*/ 2098086 h 3236178"/>
              <a:gd name="connsiteX10" fmla="*/ 1095643 w 2819920"/>
              <a:gd name="connsiteY10" fmla="*/ 3236178 h 3236178"/>
              <a:gd name="connsiteX11" fmla="*/ 243539 w 2819920"/>
              <a:gd name="connsiteY11" fmla="*/ 2984511 h 3236178"/>
              <a:gd name="connsiteX12" fmla="*/ 461420 w 2819920"/>
              <a:gd name="connsiteY12" fmla="*/ 2130632 h 3236178"/>
              <a:gd name="connsiteX13" fmla="*/ 10577 w 2819920"/>
              <a:gd name="connsiteY13" fmla="*/ 2271668 h 3236178"/>
              <a:gd name="connsiteX14" fmla="*/ 277731 w 2819920"/>
              <a:gd name="connsiteY14" fmla="*/ 1655691 h 3236178"/>
              <a:gd name="connsiteX15" fmla="*/ 577943 w 2819920"/>
              <a:gd name="connsiteY15" fmla="*/ 1485327 h 3236178"/>
              <a:gd name="connsiteX16" fmla="*/ 728834 w 2819920"/>
              <a:gd name="connsiteY16" fmla="*/ 780370 h 3236178"/>
              <a:gd name="connsiteX17" fmla="*/ 0 w 2819920"/>
              <a:gd name="connsiteY17" fmla="*/ 1210442 h 3236178"/>
              <a:gd name="connsiteX18" fmla="*/ 381226 w 2819920"/>
              <a:gd name="connsiteY18" fmla="*/ 257830 h 3236178"/>
              <a:gd name="connsiteX19" fmla="*/ 1294723 w 2819920"/>
              <a:gd name="connsiteY19" fmla="*/ 131969 h 3236178"/>
              <a:gd name="connsiteX20" fmla="*/ 1803671 w 2819920"/>
              <a:gd name="connsiteY20" fmla="*/ 135276 h 3236178"/>
              <a:gd name="connsiteX21" fmla="*/ 2462087 w 2819920"/>
              <a:gd name="connsiteY21" fmla="*/ 84527 h 3236178"/>
              <a:gd name="connsiteX0" fmla="*/ 2462087 w 2821415"/>
              <a:gd name="connsiteY0" fmla="*/ 84527 h 3236178"/>
              <a:gd name="connsiteX1" fmla="*/ 2815218 w 2821415"/>
              <a:gd name="connsiteY1" fmla="*/ 0 h 3236178"/>
              <a:gd name="connsiteX2" fmla="*/ 2629066 w 2821415"/>
              <a:gd name="connsiteY2" fmla="*/ 617574 h 3236178"/>
              <a:gd name="connsiteX3" fmla="*/ 2131388 w 2821415"/>
              <a:gd name="connsiteY3" fmla="*/ 754946 h 3236178"/>
              <a:gd name="connsiteX4" fmla="*/ 1511469 w 2821415"/>
              <a:gd name="connsiteY4" fmla="*/ 762186 h 3236178"/>
              <a:gd name="connsiteX5" fmla="*/ 1370830 w 2821415"/>
              <a:gd name="connsiteY5" fmla="*/ 1480368 h 3236178"/>
              <a:gd name="connsiteX6" fmla="*/ 2441648 w 2821415"/>
              <a:gd name="connsiteY6" fmla="*/ 1289320 h 3236178"/>
              <a:gd name="connsiteX7" fmla="*/ 2136623 w 2821415"/>
              <a:gd name="connsiteY7" fmla="*/ 1948842 h 3236178"/>
              <a:gd name="connsiteX8" fmla="*/ 1484634 w 2821415"/>
              <a:gd name="connsiteY8" fmla="*/ 2100566 h 3236178"/>
              <a:gd name="connsiteX9" fmla="*/ 1254781 w 2821415"/>
              <a:gd name="connsiteY9" fmla="*/ 2098086 h 3236178"/>
              <a:gd name="connsiteX10" fmla="*/ 1095643 w 2821415"/>
              <a:gd name="connsiteY10" fmla="*/ 3236178 h 3236178"/>
              <a:gd name="connsiteX11" fmla="*/ 243539 w 2821415"/>
              <a:gd name="connsiteY11" fmla="*/ 2984511 h 3236178"/>
              <a:gd name="connsiteX12" fmla="*/ 461420 w 2821415"/>
              <a:gd name="connsiteY12" fmla="*/ 2130632 h 3236178"/>
              <a:gd name="connsiteX13" fmla="*/ 10577 w 2821415"/>
              <a:gd name="connsiteY13" fmla="*/ 2271668 h 3236178"/>
              <a:gd name="connsiteX14" fmla="*/ 277731 w 2821415"/>
              <a:gd name="connsiteY14" fmla="*/ 1655691 h 3236178"/>
              <a:gd name="connsiteX15" fmla="*/ 577943 w 2821415"/>
              <a:gd name="connsiteY15" fmla="*/ 1485327 h 3236178"/>
              <a:gd name="connsiteX16" fmla="*/ 728834 w 2821415"/>
              <a:gd name="connsiteY16" fmla="*/ 780370 h 3236178"/>
              <a:gd name="connsiteX17" fmla="*/ 0 w 2821415"/>
              <a:gd name="connsiteY17" fmla="*/ 1210442 h 3236178"/>
              <a:gd name="connsiteX18" fmla="*/ 381226 w 2821415"/>
              <a:gd name="connsiteY18" fmla="*/ 257830 h 3236178"/>
              <a:gd name="connsiteX19" fmla="*/ 1294723 w 2821415"/>
              <a:gd name="connsiteY19" fmla="*/ 131969 h 3236178"/>
              <a:gd name="connsiteX20" fmla="*/ 1803671 w 2821415"/>
              <a:gd name="connsiteY20" fmla="*/ 135276 h 3236178"/>
              <a:gd name="connsiteX21" fmla="*/ 2462087 w 2821415"/>
              <a:gd name="connsiteY21" fmla="*/ 84527 h 3236178"/>
              <a:gd name="connsiteX0" fmla="*/ 2462087 w 2919686"/>
              <a:gd name="connsiteY0" fmla="*/ 33699 h 3185350"/>
              <a:gd name="connsiteX1" fmla="*/ 2916874 w 2919686"/>
              <a:gd name="connsiteY1" fmla="*/ 0 h 3185350"/>
              <a:gd name="connsiteX2" fmla="*/ 2629066 w 2919686"/>
              <a:gd name="connsiteY2" fmla="*/ 566746 h 3185350"/>
              <a:gd name="connsiteX3" fmla="*/ 2131388 w 2919686"/>
              <a:gd name="connsiteY3" fmla="*/ 704118 h 3185350"/>
              <a:gd name="connsiteX4" fmla="*/ 1511469 w 2919686"/>
              <a:gd name="connsiteY4" fmla="*/ 711358 h 3185350"/>
              <a:gd name="connsiteX5" fmla="*/ 1370830 w 2919686"/>
              <a:gd name="connsiteY5" fmla="*/ 1429540 h 3185350"/>
              <a:gd name="connsiteX6" fmla="*/ 2441648 w 2919686"/>
              <a:gd name="connsiteY6" fmla="*/ 1238492 h 3185350"/>
              <a:gd name="connsiteX7" fmla="*/ 2136623 w 2919686"/>
              <a:gd name="connsiteY7" fmla="*/ 1898014 h 3185350"/>
              <a:gd name="connsiteX8" fmla="*/ 1484634 w 2919686"/>
              <a:gd name="connsiteY8" fmla="*/ 2049738 h 3185350"/>
              <a:gd name="connsiteX9" fmla="*/ 1254781 w 2919686"/>
              <a:gd name="connsiteY9" fmla="*/ 2047258 h 3185350"/>
              <a:gd name="connsiteX10" fmla="*/ 1095643 w 2919686"/>
              <a:gd name="connsiteY10" fmla="*/ 3185350 h 3185350"/>
              <a:gd name="connsiteX11" fmla="*/ 243539 w 2919686"/>
              <a:gd name="connsiteY11" fmla="*/ 2933683 h 3185350"/>
              <a:gd name="connsiteX12" fmla="*/ 461420 w 2919686"/>
              <a:gd name="connsiteY12" fmla="*/ 2079804 h 3185350"/>
              <a:gd name="connsiteX13" fmla="*/ 10577 w 2919686"/>
              <a:gd name="connsiteY13" fmla="*/ 2220840 h 3185350"/>
              <a:gd name="connsiteX14" fmla="*/ 277731 w 2919686"/>
              <a:gd name="connsiteY14" fmla="*/ 1604863 h 3185350"/>
              <a:gd name="connsiteX15" fmla="*/ 577943 w 2919686"/>
              <a:gd name="connsiteY15" fmla="*/ 1434499 h 3185350"/>
              <a:gd name="connsiteX16" fmla="*/ 728834 w 2919686"/>
              <a:gd name="connsiteY16" fmla="*/ 729542 h 3185350"/>
              <a:gd name="connsiteX17" fmla="*/ 0 w 2919686"/>
              <a:gd name="connsiteY17" fmla="*/ 1159614 h 3185350"/>
              <a:gd name="connsiteX18" fmla="*/ 381226 w 2919686"/>
              <a:gd name="connsiteY18" fmla="*/ 207002 h 3185350"/>
              <a:gd name="connsiteX19" fmla="*/ 1294723 w 2919686"/>
              <a:gd name="connsiteY19" fmla="*/ 81141 h 3185350"/>
              <a:gd name="connsiteX20" fmla="*/ 1803671 w 2919686"/>
              <a:gd name="connsiteY20" fmla="*/ 84448 h 3185350"/>
              <a:gd name="connsiteX21" fmla="*/ 2462087 w 2919686"/>
              <a:gd name="connsiteY21" fmla="*/ 33699 h 3185350"/>
              <a:gd name="connsiteX0" fmla="*/ 2462087 w 2963315"/>
              <a:gd name="connsiteY0" fmla="*/ 142131 h 3293782"/>
              <a:gd name="connsiteX1" fmla="*/ 2960924 w 2963315"/>
              <a:gd name="connsiteY1" fmla="*/ 0 h 3293782"/>
              <a:gd name="connsiteX2" fmla="*/ 2629066 w 2963315"/>
              <a:gd name="connsiteY2" fmla="*/ 675178 h 3293782"/>
              <a:gd name="connsiteX3" fmla="*/ 2131388 w 2963315"/>
              <a:gd name="connsiteY3" fmla="*/ 812550 h 3293782"/>
              <a:gd name="connsiteX4" fmla="*/ 1511469 w 2963315"/>
              <a:gd name="connsiteY4" fmla="*/ 819790 h 3293782"/>
              <a:gd name="connsiteX5" fmla="*/ 1370830 w 2963315"/>
              <a:gd name="connsiteY5" fmla="*/ 1537972 h 3293782"/>
              <a:gd name="connsiteX6" fmla="*/ 2441648 w 2963315"/>
              <a:gd name="connsiteY6" fmla="*/ 1346924 h 3293782"/>
              <a:gd name="connsiteX7" fmla="*/ 2136623 w 2963315"/>
              <a:gd name="connsiteY7" fmla="*/ 2006446 h 3293782"/>
              <a:gd name="connsiteX8" fmla="*/ 1484634 w 2963315"/>
              <a:gd name="connsiteY8" fmla="*/ 2158170 h 3293782"/>
              <a:gd name="connsiteX9" fmla="*/ 1254781 w 2963315"/>
              <a:gd name="connsiteY9" fmla="*/ 2155690 h 3293782"/>
              <a:gd name="connsiteX10" fmla="*/ 1095643 w 2963315"/>
              <a:gd name="connsiteY10" fmla="*/ 3293782 h 3293782"/>
              <a:gd name="connsiteX11" fmla="*/ 243539 w 2963315"/>
              <a:gd name="connsiteY11" fmla="*/ 3042115 h 3293782"/>
              <a:gd name="connsiteX12" fmla="*/ 461420 w 2963315"/>
              <a:gd name="connsiteY12" fmla="*/ 2188236 h 3293782"/>
              <a:gd name="connsiteX13" fmla="*/ 10577 w 2963315"/>
              <a:gd name="connsiteY13" fmla="*/ 2329272 h 3293782"/>
              <a:gd name="connsiteX14" fmla="*/ 277731 w 2963315"/>
              <a:gd name="connsiteY14" fmla="*/ 1713295 h 3293782"/>
              <a:gd name="connsiteX15" fmla="*/ 577943 w 2963315"/>
              <a:gd name="connsiteY15" fmla="*/ 1542931 h 3293782"/>
              <a:gd name="connsiteX16" fmla="*/ 728834 w 2963315"/>
              <a:gd name="connsiteY16" fmla="*/ 837974 h 3293782"/>
              <a:gd name="connsiteX17" fmla="*/ 0 w 2963315"/>
              <a:gd name="connsiteY17" fmla="*/ 1268046 h 3293782"/>
              <a:gd name="connsiteX18" fmla="*/ 381226 w 2963315"/>
              <a:gd name="connsiteY18" fmla="*/ 315434 h 3293782"/>
              <a:gd name="connsiteX19" fmla="*/ 1294723 w 2963315"/>
              <a:gd name="connsiteY19" fmla="*/ 189573 h 3293782"/>
              <a:gd name="connsiteX20" fmla="*/ 1803671 w 2963315"/>
              <a:gd name="connsiteY20" fmla="*/ 192880 h 3293782"/>
              <a:gd name="connsiteX21" fmla="*/ 2462087 w 2963315"/>
              <a:gd name="connsiteY21" fmla="*/ 142131 h 3293782"/>
              <a:gd name="connsiteX0" fmla="*/ 2462087 w 2960924"/>
              <a:gd name="connsiteY0" fmla="*/ 142131 h 3293782"/>
              <a:gd name="connsiteX1" fmla="*/ 2960924 w 2960924"/>
              <a:gd name="connsiteY1" fmla="*/ 0 h 3293782"/>
              <a:gd name="connsiteX2" fmla="*/ 2629066 w 2960924"/>
              <a:gd name="connsiteY2" fmla="*/ 675178 h 3293782"/>
              <a:gd name="connsiteX3" fmla="*/ 2131388 w 2960924"/>
              <a:gd name="connsiteY3" fmla="*/ 812550 h 3293782"/>
              <a:gd name="connsiteX4" fmla="*/ 1511469 w 2960924"/>
              <a:gd name="connsiteY4" fmla="*/ 819790 h 3293782"/>
              <a:gd name="connsiteX5" fmla="*/ 1370830 w 2960924"/>
              <a:gd name="connsiteY5" fmla="*/ 1537972 h 3293782"/>
              <a:gd name="connsiteX6" fmla="*/ 2441648 w 2960924"/>
              <a:gd name="connsiteY6" fmla="*/ 1346924 h 3293782"/>
              <a:gd name="connsiteX7" fmla="*/ 2136623 w 2960924"/>
              <a:gd name="connsiteY7" fmla="*/ 2006446 h 3293782"/>
              <a:gd name="connsiteX8" fmla="*/ 1484634 w 2960924"/>
              <a:gd name="connsiteY8" fmla="*/ 2158170 h 3293782"/>
              <a:gd name="connsiteX9" fmla="*/ 1254781 w 2960924"/>
              <a:gd name="connsiteY9" fmla="*/ 2155690 h 3293782"/>
              <a:gd name="connsiteX10" fmla="*/ 1095643 w 2960924"/>
              <a:gd name="connsiteY10" fmla="*/ 3293782 h 3293782"/>
              <a:gd name="connsiteX11" fmla="*/ 243539 w 2960924"/>
              <a:gd name="connsiteY11" fmla="*/ 3042115 h 3293782"/>
              <a:gd name="connsiteX12" fmla="*/ 461420 w 2960924"/>
              <a:gd name="connsiteY12" fmla="*/ 2188236 h 3293782"/>
              <a:gd name="connsiteX13" fmla="*/ 10577 w 2960924"/>
              <a:gd name="connsiteY13" fmla="*/ 2329272 h 3293782"/>
              <a:gd name="connsiteX14" fmla="*/ 277731 w 2960924"/>
              <a:gd name="connsiteY14" fmla="*/ 1713295 h 3293782"/>
              <a:gd name="connsiteX15" fmla="*/ 577943 w 2960924"/>
              <a:gd name="connsiteY15" fmla="*/ 1542931 h 3293782"/>
              <a:gd name="connsiteX16" fmla="*/ 728834 w 2960924"/>
              <a:gd name="connsiteY16" fmla="*/ 837974 h 3293782"/>
              <a:gd name="connsiteX17" fmla="*/ 0 w 2960924"/>
              <a:gd name="connsiteY17" fmla="*/ 1268046 h 3293782"/>
              <a:gd name="connsiteX18" fmla="*/ 381226 w 2960924"/>
              <a:gd name="connsiteY18" fmla="*/ 315434 h 3293782"/>
              <a:gd name="connsiteX19" fmla="*/ 1294723 w 2960924"/>
              <a:gd name="connsiteY19" fmla="*/ 189573 h 3293782"/>
              <a:gd name="connsiteX20" fmla="*/ 1803671 w 2960924"/>
              <a:gd name="connsiteY20" fmla="*/ 192880 h 3293782"/>
              <a:gd name="connsiteX21" fmla="*/ 2462087 w 2960924"/>
              <a:gd name="connsiteY21" fmla="*/ 142131 h 3293782"/>
              <a:gd name="connsiteX0" fmla="*/ 2462087 w 2906708"/>
              <a:gd name="connsiteY0" fmla="*/ 70973 h 3222624"/>
              <a:gd name="connsiteX1" fmla="*/ 2906708 w 2906708"/>
              <a:gd name="connsiteY1" fmla="*/ 0 h 3222624"/>
              <a:gd name="connsiteX2" fmla="*/ 2629066 w 2906708"/>
              <a:gd name="connsiteY2" fmla="*/ 604020 h 3222624"/>
              <a:gd name="connsiteX3" fmla="*/ 2131388 w 2906708"/>
              <a:gd name="connsiteY3" fmla="*/ 741392 h 3222624"/>
              <a:gd name="connsiteX4" fmla="*/ 1511469 w 2906708"/>
              <a:gd name="connsiteY4" fmla="*/ 748632 h 3222624"/>
              <a:gd name="connsiteX5" fmla="*/ 1370830 w 2906708"/>
              <a:gd name="connsiteY5" fmla="*/ 1466814 h 3222624"/>
              <a:gd name="connsiteX6" fmla="*/ 2441648 w 2906708"/>
              <a:gd name="connsiteY6" fmla="*/ 1275766 h 3222624"/>
              <a:gd name="connsiteX7" fmla="*/ 2136623 w 2906708"/>
              <a:gd name="connsiteY7" fmla="*/ 1935288 h 3222624"/>
              <a:gd name="connsiteX8" fmla="*/ 1484634 w 2906708"/>
              <a:gd name="connsiteY8" fmla="*/ 2087012 h 3222624"/>
              <a:gd name="connsiteX9" fmla="*/ 1254781 w 2906708"/>
              <a:gd name="connsiteY9" fmla="*/ 2084532 h 3222624"/>
              <a:gd name="connsiteX10" fmla="*/ 1095643 w 2906708"/>
              <a:gd name="connsiteY10" fmla="*/ 3222624 h 3222624"/>
              <a:gd name="connsiteX11" fmla="*/ 243539 w 2906708"/>
              <a:gd name="connsiteY11" fmla="*/ 2970957 h 3222624"/>
              <a:gd name="connsiteX12" fmla="*/ 461420 w 2906708"/>
              <a:gd name="connsiteY12" fmla="*/ 2117078 h 3222624"/>
              <a:gd name="connsiteX13" fmla="*/ 10577 w 2906708"/>
              <a:gd name="connsiteY13" fmla="*/ 2258114 h 3222624"/>
              <a:gd name="connsiteX14" fmla="*/ 277731 w 2906708"/>
              <a:gd name="connsiteY14" fmla="*/ 1642137 h 3222624"/>
              <a:gd name="connsiteX15" fmla="*/ 577943 w 2906708"/>
              <a:gd name="connsiteY15" fmla="*/ 1471773 h 3222624"/>
              <a:gd name="connsiteX16" fmla="*/ 728834 w 2906708"/>
              <a:gd name="connsiteY16" fmla="*/ 766816 h 3222624"/>
              <a:gd name="connsiteX17" fmla="*/ 0 w 2906708"/>
              <a:gd name="connsiteY17" fmla="*/ 1196888 h 3222624"/>
              <a:gd name="connsiteX18" fmla="*/ 381226 w 2906708"/>
              <a:gd name="connsiteY18" fmla="*/ 244276 h 3222624"/>
              <a:gd name="connsiteX19" fmla="*/ 1294723 w 2906708"/>
              <a:gd name="connsiteY19" fmla="*/ 118415 h 3222624"/>
              <a:gd name="connsiteX20" fmla="*/ 1803671 w 2906708"/>
              <a:gd name="connsiteY20" fmla="*/ 121722 h 3222624"/>
              <a:gd name="connsiteX21" fmla="*/ 2462087 w 2906708"/>
              <a:gd name="connsiteY21" fmla="*/ 70973 h 3222624"/>
              <a:gd name="connsiteX0" fmla="*/ 2462087 w 2906708"/>
              <a:gd name="connsiteY0" fmla="*/ 70973 h 3222624"/>
              <a:gd name="connsiteX1" fmla="*/ 2906708 w 2906708"/>
              <a:gd name="connsiteY1" fmla="*/ 0 h 3222624"/>
              <a:gd name="connsiteX2" fmla="*/ 2629066 w 2906708"/>
              <a:gd name="connsiteY2" fmla="*/ 604020 h 3222624"/>
              <a:gd name="connsiteX3" fmla="*/ 2131388 w 2906708"/>
              <a:gd name="connsiteY3" fmla="*/ 741392 h 3222624"/>
              <a:gd name="connsiteX4" fmla="*/ 1511469 w 2906708"/>
              <a:gd name="connsiteY4" fmla="*/ 748632 h 3222624"/>
              <a:gd name="connsiteX5" fmla="*/ 1370830 w 2906708"/>
              <a:gd name="connsiteY5" fmla="*/ 1466814 h 3222624"/>
              <a:gd name="connsiteX6" fmla="*/ 2441648 w 2906708"/>
              <a:gd name="connsiteY6" fmla="*/ 1275766 h 3222624"/>
              <a:gd name="connsiteX7" fmla="*/ 2136623 w 2906708"/>
              <a:gd name="connsiteY7" fmla="*/ 1935288 h 3222624"/>
              <a:gd name="connsiteX8" fmla="*/ 1484634 w 2906708"/>
              <a:gd name="connsiteY8" fmla="*/ 2087012 h 3222624"/>
              <a:gd name="connsiteX9" fmla="*/ 1254781 w 2906708"/>
              <a:gd name="connsiteY9" fmla="*/ 2084532 h 3222624"/>
              <a:gd name="connsiteX10" fmla="*/ 1095643 w 2906708"/>
              <a:gd name="connsiteY10" fmla="*/ 3222624 h 3222624"/>
              <a:gd name="connsiteX11" fmla="*/ 243539 w 2906708"/>
              <a:gd name="connsiteY11" fmla="*/ 2970957 h 3222624"/>
              <a:gd name="connsiteX12" fmla="*/ 461420 w 2906708"/>
              <a:gd name="connsiteY12" fmla="*/ 2117078 h 3222624"/>
              <a:gd name="connsiteX13" fmla="*/ 10577 w 2906708"/>
              <a:gd name="connsiteY13" fmla="*/ 2258114 h 3222624"/>
              <a:gd name="connsiteX14" fmla="*/ 277731 w 2906708"/>
              <a:gd name="connsiteY14" fmla="*/ 1642137 h 3222624"/>
              <a:gd name="connsiteX15" fmla="*/ 577943 w 2906708"/>
              <a:gd name="connsiteY15" fmla="*/ 1471773 h 3222624"/>
              <a:gd name="connsiteX16" fmla="*/ 728834 w 2906708"/>
              <a:gd name="connsiteY16" fmla="*/ 766816 h 3222624"/>
              <a:gd name="connsiteX17" fmla="*/ 0 w 2906708"/>
              <a:gd name="connsiteY17" fmla="*/ 1196888 h 3222624"/>
              <a:gd name="connsiteX18" fmla="*/ 381226 w 2906708"/>
              <a:gd name="connsiteY18" fmla="*/ 244276 h 3222624"/>
              <a:gd name="connsiteX19" fmla="*/ 1294723 w 2906708"/>
              <a:gd name="connsiteY19" fmla="*/ 118415 h 3222624"/>
              <a:gd name="connsiteX20" fmla="*/ 1803671 w 2906708"/>
              <a:gd name="connsiteY20" fmla="*/ 121722 h 3222624"/>
              <a:gd name="connsiteX21" fmla="*/ 2462087 w 2906708"/>
              <a:gd name="connsiteY21" fmla="*/ 70973 h 3222624"/>
              <a:gd name="connsiteX0" fmla="*/ 1803671 w 2943244"/>
              <a:gd name="connsiteY0" fmla="*/ 142070 h 3242972"/>
              <a:gd name="connsiteX1" fmla="*/ 2906708 w 2943244"/>
              <a:gd name="connsiteY1" fmla="*/ 20348 h 3242972"/>
              <a:gd name="connsiteX2" fmla="*/ 2629066 w 2943244"/>
              <a:gd name="connsiteY2" fmla="*/ 624368 h 3242972"/>
              <a:gd name="connsiteX3" fmla="*/ 2131388 w 2943244"/>
              <a:gd name="connsiteY3" fmla="*/ 761740 h 3242972"/>
              <a:gd name="connsiteX4" fmla="*/ 1511469 w 2943244"/>
              <a:gd name="connsiteY4" fmla="*/ 768980 h 3242972"/>
              <a:gd name="connsiteX5" fmla="*/ 1370830 w 2943244"/>
              <a:gd name="connsiteY5" fmla="*/ 1487162 h 3242972"/>
              <a:gd name="connsiteX6" fmla="*/ 2441648 w 2943244"/>
              <a:gd name="connsiteY6" fmla="*/ 1296114 h 3242972"/>
              <a:gd name="connsiteX7" fmla="*/ 2136623 w 2943244"/>
              <a:gd name="connsiteY7" fmla="*/ 1955636 h 3242972"/>
              <a:gd name="connsiteX8" fmla="*/ 1484634 w 2943244"/>
              <a:gd name="connsiteY8" fmla="*/ 2107360 h 3242972"/>
              <a:gd name="connsiteX9" fmla="*/ 1254781 w 2943244"/>
              <a:gd name="connsiteY9" fmla="*/ 2104880 h 3242972"/>
              <a:gd name="connsiteX10" fmla="*/ 1095643 w 2943244"/>
              <a:gd name="connsiteY10" fmla="*/ 3242972 h 3242972"/>
              <a:gd name="connsiteX11" fmla="*/ 243539 w 2943244"/>
              <a:gd name="connsiteY11" fmla="*/ 2991305 h 3242972"/>
              <a:gd name="connsiteX12" fmla="*/ 461420 w 2943244"/>
              <a:gd name="connsiteY12" fmla="*/ 2137426 h 3242972"/>
              <a:gd name="connsiteX13" fmla="*/ 10577 w 2943244"/>
              <a:gd name="connsiteY13" fmla="*/ 2278462 h 3242972"/>
              <a:gd name="connsiteX14" fmla="*/ 277731 w 2943244"/>
              <a:gd name="connsiteY14" fmla="*/ 1662485 h 3242972"/>
              <a:gd name="connsiteX15" fmla="*/ 577943 w 2943244"/>
              <a:gd name="connsiteY15" fmla="*/ 1492121 h 3242972"/>
              <a:gd name="connsiteX16" fmla="*/ 728834 w 2943244"/>
              <a:gd name="connsiteY16" fmla="*/ 787164 h 3242972"/>
              <a:gd name="connsiteX17" fmla="*/ 0 w 2943244"/>
              <a:gd name="connsiteY17" fmla="*/ 1217236 h 3242972"/>
              <a:gd name="connsiteX18" fmla="*/ 381226 w 2943244"/>
              <a:gd name="connsiteY18" fmla="*/ 264624 h 3242972"/>
              <a:gd name="connsiteX19" fmla="*/ 1294723 w 2943244"/>
              <a:gd name="connsiteY19" fmla="*/ 138763 h 3242972"/>
              <a:gd name="connsiteX20" fmla="*/ 1803671 w 2943244"/>
              <a:gd name="connsiteY20" fmla="*/ 142070 h 3242972"/>
              <a:gd name="connsiteX0" fmla="*/ 1803671 w 2943244"/>
              <a:gd name="connsiteY0" fmla="*/ 121722 h 3222624"/>
              <a:gd name="connsiteX1" fmla="*/ 2906708 w 2943244"/>
              <a:gd name="connsiteY1" fmla="*/ 0 h 3222624"/>
              <a:gd name="connsiteX2" fmla="*/ 2629066 w 2943244"/>
              <a:gd name="connsiteY2" fmla="*/ 604020 h 3222624"/>
              <a:gd name="connsiteX3" fmla="*/ 2131388 w 2943244"/>
              <a:gd name="connsiteY3" fmla="*/ 741392 h 3222624"/>
              <a:gd name="connsiteX4" fmla="*/ 1511469 w 2943244"/>
              <a:gd name="connsiteY4" fmla="*/ 748632 h 3222624"/>
              <a:gd name="connsiteX5" fmla="*/ 1370830 w 2943244"/>
              <a:gd name="connsiteY5" fmla="*/ 1466814 h 3222624"/>
              <a:gd name="connsiteX6" fmla="*/ 2441648 w 2943244"/>
              <a:gd name="connsiteY6" fmla="*/ 1275766 h 3222624"/>
              <a:gd name="connsiteX7" fmla="*/ 2136623 w 2943244"/>
              <a:gd name="connsiteY7" fmla="*/ 1935288 h 3222624"/>
              <a:gd name="connsiteX8" fmla="*/ 1484634 w 2943244"/>
              <a:gd name="connsiteY8" fmla="*/ 2087012 h 3222624"/>
              <a:gd name="connsiteX9" fmla="*/ 1254781 w 2943244"/>
              <a:gd name="connsiteY9" fmla="*/ 2084532 h 3222624"/>
              <a:gd name="connsiteX10" fmla="*/ 1095643 w 2943244"/>
              <a:gd name="connsiteY10" fmla="*/ 3222624 h 3222624"/>
              <a:gd name="connsiteX11" fmla="*/ 243539 w 2943244"/>
              <a:gd name="connsiteY11" fmla="*/ 2970957 h 3222624"/>
              <a:gd name="connsiteX12" fmla="*/ 461420 w 2943244"/>
              <a:gd name="connsiteY12" fmla="*/ 2117078 h 3222624"/>
              <a:gd name="connsiteX13" fmla="*/ 10577 w 2943244"/>
              <a:gd name="connsiteY13" fmla="*/ 2258114 h 3222624"/>
              <a:gd name="connsiteX14" fmla="*/ 277731 w 2943244"/>
              <a:gd name="connsiteY14" fmla="*/ 1642137 h 3222624"/>
              <a:gd name="connsiteX15" fmla="*/ 577943 w 2943244"/>
              <a:gd name="connsiteY15" fmla="*/ 1471773 h 3222624"/>
              <a:gd name="connsiteX16" fmla="*/ 728834 w 2943244"/>
              <a:gd name="connsiteY16" fmla="*/ 766816 h 3222624"/>
              <a:gd name="connsiteX17" fmla="*/ 0 w 2943244"/>
              <a:gd name="connsiteY17" fmla="*/ 1196888 h 3222624"/>
              <a:gd name="connsiteX18" fmla="*/ 381226 w 2943244"/>
              <a:gd name="connsiteY18" fmla="*/ 244276 h 3222624"/>
              <a:gd name="connsiteX19" fmla="*/ 1294723 w 2943244"/>
              <a:gd name="connsiteY19" fmla="*/ 118415 h 3222624"/>
              <a:gd name="connsiteX20" fmla="*/ 1803671 w 2943244"/>
              <a:gd name="connsiteY20" fmla="*/ 121722 h 3222624"/>
              <a:gd name="connsiteX0" fmla="*/ 1803671 w 2943244"/>
              <a:gd name="connsiteY0" fmla="*/ 140496 h 3241398"/>
              <a:gd name="connsiteX1" fmla="*/ 2906708 w 2943244"/>
              <a:gd name="connsiteY1" fmla="*/ 18774 h 3241398"/>
              <a:gd name="connsiteX2" fmla="*/ 2629066 w 2943244"/>
              <a:gd name="connsiteY2" fmla="*/ 622794 h 3241398"/>
              <a:gd name="connsiteX3" fmla="*/ 2131388 w 2943244"/>
              <a:gd name="connsiteY3" fmla="*/ 760166 h 3241398"/>
              <a:gd name="connsiteX4" fmla="*/ 1511469 w 2943244"/>
              <a:gd name="connsiteY4" fmla="*/ 767406 h 3241398"/>
              <a:gd name="connsiteX5" fmla="*/ 1370830 w 2943244"/>
              <a:gd name="connsiteY5" fmla="*/ 1485588 h 3241398"/>
              <a:gd name="connsiteX6" fmla="*/ 2441648 w 2943244"/>
              <a:gd name="connsiteY6" fmla="*/ 1294540 h 3241398"/>
              <a:gd name="connsiteX7" fmla="*/ 2136623 w 2943244"/>
              <a:gd name="connsiteY7" fmla="*/ 1954062 h 3241398"/>
              <a:gd name="connsiteX8" fmla="*/ 1484634 w 2943244"/>
              <a:gd name="connsiteY8" fmla="*/ 2105786 h 3241398"/>
              <a:gd name="connsiteX9" fmla="*/ 1254781 w 2943244"/>
              <a:gd name="connsiteY9" fmla="*/ 2103306 h 3241398"/>
              <a:gd name="connsiteX10" fmla="*/ 1095643 w 2943244"/>
              <a:gd name="connsiteY10" fmla="*/ 3241398 h 3241398"/>
              <a:gd name="connsiteX11" fmla="*/ 243539 w 2943244"/>
              <a:gd name="connsiteY11" fmla="*/ 2989731 h 3241398"/>
              <a:gd name="connsiteX12" fmla="*/ 461420 w 2943244"/>
              <a:gd name="connsiteY12" fmla="*/ 2135852 h 3241398"/>
              <a:gd name="connsiteX13" fmla="*/ 10577 w 2943244"/>
              <a:gd name="connsiteY13" fmla="*/ 2276888 h 3241398"/>
              <a:gd name="connsiteX14" fmla="*/ 277731 w 2943244"/>
              <a:gd name="connsiteY14" fmla="*/ 1660911 h 3241398"/>
              <a:gd name="connsiteX15" fmla="*/ 577943 w 2943244"/>
              <a:gd name="connsiteY15" fmla="*/ 1490547 h 3241398"/>
              <a:gd name="connsiteX16" fmla="*/ 728834 w 2943244"/>
              <a:gd name="connsiteY16" fmla="*/ 785590 h 3241398"/>
              <a:gd name="connsiteX17" fmla="*/ 0 w 2943244"/>
              <a:gd name="connsiteY17" fmla="*/ 1215662 h 3241398"/>
              <a:gd name="connsiteX18" fmla="*/ 381226 w 2943244"/>
              <a:gd name="connsiteY18" fmla="*/ 263050 h 3241398"/>
              <a:gd name="connsiteX19" fmla="*/ 1294723 w 2943244"/>
              <a:gd name="connsiteY19" fmla="*/ 137189 h 3241398"/>
              <a:gd name="connsiteX20" fmla="*/ 1803671 w 2943244"/>
              <a:gd name="connsiteY20" fmla="*/ 140496 h 3241398"/>
              <a:gd name="connsiteX0" fmla="*/ 1803671 w 2943244"/>
              <a:gd name="connsiteY0" fmla="*/ 121722 h 3222624"/>
              <a:gd name="connsiteX1" fmla="*/ 2906708 w 2943244"/>
              <a:gd name="connsiteY1" fmla="*/ 0 h 3222624"/>
              <a:gd name="connsiteX2" fmla="*/ 2629066 w 2943244"/>
              <a:gd name="connsiteY2" fmla="*/ 604020 h 3222624"/>
              <a:gd name="connsiteX3" fmla="*/ 2131388 w 2943244"/>
              <a:gd name="connsiteY3" fmla="*/ 741392 h 3222624"/>
              <a:gd name="connsiteX4" fmla="*/ 1511469 w 2943244"/>
              <a:gd name="connsiteY4" fmla="*/ 748632 h 3222624"/>
              <a:gd name="connsiteX5" fmla="*/ 1370830 w 2943244"/>
              <a:gd name="connsiteY5" fmla="*/ 1466814 h 3222624"/>
              <a:gd name="connsiteX6" fmla="*/ 2441648 w 2943244"/>
              <a:gd name="connsiteY6" fmla="*/ 1275766 h 3222624"/>
              <a:gd name="connsiteX7" fmla="*/ 2136623 w 2943244"/>
              <a:gd name="connsiteY7" fmla="*/ 1935288 h 3222624"/>
              <a:gd name="connsiteX8" fmla="*/ 1484634 w 2943244"/>
              <a:gd name="connsiteY8" fmla="*/ 2087012 h 3222624"/>
              <a:gd name="connsiteX9" fmla="*/ 1254781 w 2943244"/>
              <a:gd name="connsiteY9" fmla="*/ 2084532 h 3222624"/>
              <a:gd name="connsiteX10" fmla="*/ 1095643 w 2943244"/>
              <a:gd name="connsiteY10" fmla="*/ 3222624 h 3222624"/>
              <a:gd name="connsiteX11" fmla="*/ 243539 w 2943244"/>
              <a:gd name="connsiteY11" fmla="*/ 2970957 h 3222624"/>
              <a:gd name="connsiteX12" fmla="*/ 461420 w 2943244"/>
              <a:gd name="connsiteY12" fmla="*/ 2117078 h 3222624"/>
              <a:gd name="connsiteX13" fmla="*/ 10577 w 2943244"/>
              <a:gd name="connsiteY13" fmla="*/ 2258114 h 3222624"/>
              <a:gd name="connsiteX14" fmla="*/ 277731 w 2943244"/>
              <a:gd name="connsiteY14" fmla="*/ 1642137 h 3222624"/>
              <a:gd name="connsiteX15" fmla="*/ 577943 w 2943244"/>
              <a:gd name="connsiteY15" fmla="*/ 1471773 h 3222624"/>
              <a:gd name="connsiteX16" fmla="*/ 728834 w 2943244"/>
              <a:gd name="connsiteY16" fmla="*/ 766816 h 3222624"/>
              <a:gd name="connsiteX17" fmla="*/ 0 w 2943244"/>
              <a:gd name="connsiteY17" fmla="*/ 1196888 h 3222624"/>
              <a:gd name="connsiteX18" fmla="*/ 381226 w 2943244"/>
              <a:gd name="connsiteY18" fmla="*/ 244276 h 3222624"/>
              <a:gd name="connsiteX19" fmla="*/ 1294723 w 2943244"/>
              <a:gd name="connsiteY19" fmla="*/ 118415 h 3222624"/>
              <a:gd name="connsiteX20" fmla="*/ 1803671 w 2943244"/>
              <a:gd name="connsiteY20" fmla="*/ 121722 h 3222624"/>
              <a:gd name="connsiteX0" fmla="*/ 1803671 w 2943244"/>
              <a:gd name="connsiteY0" fmla="*/ 121722 h 3222624"/>
              <a:gd name="connsiteX1" fmla="*/ 2906708 w 2943244"/>
              <a:gd name="connsiteY1" fmla="*/ 0 h 3222624"/>
              <a:gd name="connsiteX2" fmla="*/ 2629066 w 2943244"/>
              <a:gd name="connsiteY2" fmla="*/ 604020 h 3222624"/>
              <a:gd name="connsiteX3" fmla="*/ 2131388 w 2943244"/>
              <a:gd name="connsiteY3" fmla="*/ 741392 h 3222624"/>
              <a:gd name="connsiteX4" fmla="*/ 1511469 w 2943244"/>
              <a:gd name="connsiteY4" fmla="*/ 748632 h 3222624"/>
              <a:gd name="connsiteX5" fmla="*/ 1370830 w 2943244"/>
              <a:gd name="connsiteY5" fmla="*/ 1466814 h 3222624"/>
              <a:gd name="connsiteX6" fmla="*/ 2441648 w 2943244"/>
              <a:gd name="connsiteY6" fmla="*/ 1275766 h 3222624"/>
              <a:gd name="connsiteX7" fmla="*/ 2136623 w 2943244"/>
              <a:gd name="connsiteY7" fmla="*/ 1935288 h 3222624"/>
              <a:gd name="connsiteX8" fmla="*/ 1484634 w 2943244"/>
              <a:gd name="connsiteY8" fmla="*/ 2087012 h 3222624"/>
              <a:gd name="connsiteX9" fmla="*/ 1254781 w 2943244"/>
              <a:gd name="connsiteY9" fmla="*/ 2084532 h 3222624"/>
              <a:gd name="connsiteX10" fmla="*/ 1095643 w 2943244"/>
              <a:gd name="connsiteY10" fmla="*/ 3222624 h 3222624"/>
              <a:gd name="connsiteX11" fmla="*/ 243539 w 2943244"/>
              <a:gd name="connsiteY11" fmla="*/ 2970957 h 3222624"/>
              <a:gd name="connsiteX12" fmla="*/ 461420 w 2943244"/>
              <a:gd name="connsiteY12" fmla="*/ 2117078 h 3222624"/>
              <a:gd name="connsiteX13" fmla="*/ 10577 w 2943244"/>
              <a:gd name="connsiteY13" fmla="*/ 2258114 h 3222624"/>
              <a:gd name="connsiteX14" fmla="*/ 277731 w 2943244"/>
              <a:gd name="connsiteY14" fmla="*/ 1642137 h 3222624"/>
              <a:gd name="connsiteX15" fmla="*/ 577943 w 2943244"/>
              <a:gd name="connsiteY15" fmla="*/ 1471773 h 3222624"/>
              <a:gd name="connsiteX16" fmla="*/ 728834 w 2943244"/>
              <a:gd name="connsiteY16" fmla="*/ 766816 h 3222624"/>
              <a:gd name="connsiteX17" fmla="*/ 0 w 2943244"/>
              <a:gd name="connsiteY17" fmla="*/ 1196888 h 3222624"/>
              <a:gd name="connsiteX18" fmla="*/ 381226 w 2943244"/>
              <a:gd name="connsiteY18" fmla="*/ 244276 h 3222624"/>
              <a:gd name="connsiteX19" fmla="*/ 1294723 w 2943244"/>
              <a:gd name="connsiteY19" fmla="*/ 118415 h 3222624"/>
              <a:gd name="connsiteX20" fmla="*/ 1803671 w 2943244"/>
              <a:gd name="connsiteY20" fmla="*/ 121722 h 3222624"/>
              <a:gd name="connsiteX0" fmla="*/ 1803671 w 2907061"/>
              <a:gd name="connsiteY0" fmla="*/ 121722 h 3222624"/>
              <a:gd name="connsiteX1" fmla="*/ 2906708 w 2907061"/>
              <a:gd name="connsiteY1" fmla="*/ 0 h 3222624"/>
              <a:gd name="connsiteX2" fmla="*/ 2629066 w 2907061"/>
              <a:gd name="connsiteY2" fmla="*/ 604020 h 3222624"/>
              <a:gd name="connsiteX3" fmla="*/ 2131388 w 2907061"/>
              <a:gd name="connsiteY3" fmla="*/ 741392 h 3222624"/>
              <a:gd name="connsiteX4" fmla="*/ 1511469 w 2907061"/>
              <a:gd name="connsiteY4" fmla="*/ 748632 h 3222624"/>
              <a:gd name="connsiteX5" fmla="*/ 1370830 w 2907061"/>
              <a:gd name="connsiteY5" fmla="*/ 1466814 h 3222624"/>
              <a:gd name="connsiteX6" fmla="*/ 2441648 w 2907061"/>
              <a:gd name="connsiteY6" fmla="*/ 1275766 h 3222624"/>
              <a:gd name="connsiteX7" fmla="*/ 2136623 w 2907061"/>
              <a:gd name="connsiteY7" fmla="*/ 1935288 h 3222624"/>
              <a:gd name="connsiteX8" fmla="*/ 1484634 w 2907061"/>
              <a:gd name="connsiteY8" fmla="*/ 2087012 h 3222624"/>
              <a:gd name="connsiteX9" fmla="*/ 1254781 w 2907061"/>
              <a:gd name="connsiteY9" fmla="*/ 2084532 h 3222624"/>
              <a:gd name="connsiteX10" fmla="*/ 1095643 w 2907061"/>
              <a:gd name="connsiteY10" fmla="*/ 3222624 h 3222624"/>
              <a:gd name="connsiteX11" fmla="*/ 243539 w 2907061"/>
              <a:gd name="connsiteY11" fmla="*/ 2970957 h 3222624"/>
              <a:gd name="connsiteX12" fmla="*/ 461420 w 2907061"/>
              <a:gd name="connsiteY12" fmla="*/ 2117078 h 3222624"/>
              <a:gd name="connsiteX13" fmla="*/ 10577 w 2907061"/>
              <a:gd name="connsiteY13" fmla="*/ 2258114 h 3222624"/>
              <a:gd name="connsiteX14" fmla="*/ 277731 w 2907061"/>
              <a:gd name="connsiteY14" fmla="*/ 1642137 h 3222624"/>
              <a:gd name="connsiteX15" fmla="*/ 577943 w 2907061"/>
              <a:gd name="connsiteY15" fmla="*/ 1471773 h 3222624"/>
              <a:gd name="connsiteX16" fmla="*/ 728834 w 2907061"/>
              <a:gd name="connsiteY16" fmla="*/ 766816 h 3222624"/>
              <a:gd name="connsiteX17" fmla="*/ 0 w 2907061"/>
              <a:gd name="connsiteY17" fmla="*/ 1196888 h 3222624"/>
              <a:gd name="connsiteX18" fmla="*/ 381226 w 2907061"/>
              <a:gd name="connsiteY18" fmla="*/ 244276 h 3222624"/>
              <a:gd name="connsiteX19" fmla="*/ 1294723 w 2907061"/>
              <a:gd name="connsiteY19" fmla="*/ 118415 h 3222624"/>
              <a:gd name="connsiteX20" fmla="*/ 1803671 w 2907061"/>
              <a:gd name="connsiteY20" fmla="*/ 121722 h 3222624"/>
              <a:gd name="connsiteX0" fmla="*/ 1803671 w 2907126"/>
              <a:gd name="connsiteY0" fmla="*/ 121722 h 3222624"/>
              <a:gd name="connsiteX1" fmla="*/ 2906708 w 2907126"/>
              <a:gd name="connsiteY1" fmla="*/ 0 h 3222624"/>
              <a:gd name="connsiteX2" fmla="*/ 2629066 w 2907126"/>
              <a:gd name="connsiteY2" fmla="*/ 604020 h 3222624"/>
              <a:gd name="connsiteX3" fmla="*/ 2131388 w 2907126"/>
              <a:gd name="connsiteY3" fmla="*/ 741392 h 3222624"/>
              <a:gd name="connsiteX4" fmla="*/ 1511469 w 2907126"/>
              <a:gd name="connsiteY4" fmla="*/ 748632 h 3222624"/>
              <a:gd name="connsiteX5" fmla="*/ 1370830 w 2907126"/>
              <a:gd name="connsiteY5" fmla="*/ 1466814 h 3222624"/>
              <a:gd name="connsiteX6" fmla="*/ 2441648 w 2907126"/>
              <a:gd name="connsiteY6" fmla="*/ 1275766 h 3222624"/>
              <a:gd name="connsiteX7" fmla="*/ 2136623 w 2907126"/>
              <a:gd name="connsiteY7" fmla="*/ 1935288 h 3222624"/>
              <a:gd name="connsiteX8" fmla="*/ 1484634 w 2907126"/>
              <a:gd name="connsiteY8" fmla="*/ 2087012 h 3222624"/>
              <a:gd name="connsiteX9" fmla="*/ 1254781 w 2907126"/>
              <a:gd name="connsiteY9" fmla="*/ 2084532 h 3222624"/>
              <a:gd name="connsiteX10" fmla="*/ 1095643 w 2907126"/>
              <a:gd name="connsiteY10" fmla="*/ 3222624 h 3222624"/>
              <a:gd name="connsiteX11" fmla="*/ 243539 w 2907126"/>
              <a:gd name="connsiteY11" fmla="*/ 2970957 h 3222624"/>
              <a:gd name="connsiteX12" fmla="*/ 461420 w 2907126"/>
              <a:gd name="connsiteY12" fmla="*/ 2117078 h 3222624"/>
              <a:gd name="connsiteX13" fmla="*/ 10577 w 2907126"/>
              <a:gd name="connsiteY13" fmla="*/ 2258114 h 3222624"/>
              <a:gd name="connsiteX14" fmla="*/ 277731 w 2907126"/>
              <a:gd name="connsiteY14" fmla="*/ 1642137 h 3222624"/>
              <a:gd name="connsiteX15" fmla="*/ 577943 w 2907126"/>
              <a:gd name="connsiteY15" fmla="*/ 1471773 h 3222624"/>
              <a:gd name="connsiteX16" fmla="*/ 728834 w 2907126"/>
              <a:gd name="connsiteY16" fmla="*/ 766816 h 3222624"/>
              <a:gd name="connsiteX17" fmla="*/ 0 w 2907126"/>
              <a:gd name="connsiteY17" fmla="*/ 1196888 h 3222624"/>
              <a:gd name="connsiteX18" fmla="*/ 381226 w 2907126"/>
              <a:gd name="connsiteY18" fmla="*/ 244276 h 3222624"/>
              <a:gd name="connsiteX19" fmla="*/ 1294723 w 2907126"/>
              <a:gd name="connsiteY19" fmla="*/ 118415 h 3222624"/>
              <a:gd name="connsiteX20" fmla="*/ 1803671 w 2907126"/>
              <a:gd name="connsiteY20" fmla="*/ 121722 h 3222624"/>
              <a:gd name="connsiteX0" fmla="*/ 1803671 w 2907126"/>
              <a:gd name="connsiteY0" fmla="*/ 121722 h 3222624"/>
              <a:gd name="connsiteX1" fmla="*/ 2906708 w 2907126"/>
              <a:gd name="connsiteY1" fmla="*/ 0 h 3222624"/>
              <a:gd name="connsiteX2" fmla="*/ 2629066 w 2907126"/>
              <a:gd name="connsiteY2" fmla="*/ 604020 h 3222624"/>
              <a:gd name="connsiteX3" fmla="*/ 2131388 w 2907126"/>
              <a:gd name="connsiteY3" fmla="*/ 741392 h 3222624"/>
              <a:gd name="connsiteX4" fmla="*/ 1511469 w 2907126"/>
              <a:gd name="connsiteY4" fmla="*/ 748632 h 3222624"/>
              <a:gd name="connsiteX5" fmla="*/ 1370830 w 2907126"/>
              <a:gd name="connsiteY5" fmla="*/ 1466814 h 3222624"/>
              <a:gd name="connsiteX6" fmla="*/ 2441648 w 2907126"/>
              <a:gd name="connsiteY6" fmla="*/ 1275766 h 3222624"/>
              <a:gd name="connsiteX7" fmla="*/ 2136623 w 2907126"/>
              <a:gd name="connsiteY7" fmla="*/ 1935288 h 3222624"/>
              <a:gd name="connsiteX8" fmla="*/ 1484634 w 2907126"/>
              <a:gd name="connsiteY8" fmla="*/ 2087012 h 3222624"/>
              <a:gd name="connsiteX9" fmla="*/ 1254781 w 2907126"/>
              <a:gd name="connsiteY9" fmla="*/ 2084532 h 3222624"/>
              <a:gd name="connsiteX10" fmla="*/ 1095643 w 2907126"/>
              <a:gd name="connsiteY10" fmla="*/ 3222624 h 3222624"/>
              <a:gd name="connsiteX11" fmla="*/ 243539 w 2907126"/>
              <a:gd name="connsiteY11" fmla="*/ 2970957 h 3222624"/>
              <a:gd name="connsiteX12" fmla="*/ 461420 w 2907126"/>
              <a:gd name="connsiteY12" fmla="*/ 2117078 h 3222624"/>
              <a:gd name="connsiteX13" fmla="*/ 10577 w 2907126"/>
              <a:gd name="connsiteY13" fmla="*/ 2258114 h 3222624"/>
              <a:gd name="connsiteX14" fmla="*/ 277731 w 2907126"/>
              <a:gd name="connsiteY14" fmla="*/ 1642137 h 3222624"/>
              <a:gd name="connsiteX15" fmla="*/ 577943 w 2907126"/>
              <a:gd name="connsiteY15" fmla="*/ 1471773 h 3222624"/>
              <a:gd name="connsiteX16" fmla="*/ 728834 w 2907126"/>
              <a:gd name="connsiteY16" fmla="*/ 766816 h 3222624"/>
              <a:gd name="connsiteX17" fmla="*/ 0 w 2907126"/>
              <a:gd name="connsiteY17" fmla="*/ 1196888 h 3222624"/>
              <a:gd name="connsiteX18" fmla="*/ 381226 w 2907126"/>
              <a:gd name="connsiteY18" fmla="*/ 244276 h 3222624"/>
              <a:gd name="connsiteX19" fmla="*/ 1294723 w 2907126"/>
              <a:gd name="connsiteY19" fmla="*/ 118415 h 3222624"/>
              <a:gd name="connsiteX20" fmla="*/ 1803671 w 2907126"/>
              <a:gd name="connsiteY20" fmla="*/ 121722 h 3222624"/>
              <a:gd name="connsiteX0" fmla="*/ 1803671 w 2907126"/>
              <a:gd name="connsiteY0" fmla="*/ 121722 h 3222624"/>
              <a:gd name="connsiteX1" fmla="*/ 2906708 w 2907126"/>
              <a:gd name="connsiteY1" fmla="*/ 0 h 3222624"/>
              <a:gd name="connsiteX2" fmla="*/ 2629066 w 2907126"/>
              <a:gd name="connsiteY2" fmla="*/ 604020 h 3222624"/>
              <a:gd name="connsiteX3" fmla="*/ 2131388 w 2907126"/>
              <a:gd name="connsiteY3" fmla="*/ 741392 h 3222624"/>
              <a:gd name="connsiteX4" fmla="*/ 1511469 w 2907126"/>
              <a:gd name="connsiteY4" fmla="*/ 748632 h 3222624"/>
              <a:gd name="connsiteX5" fmla="*/ 1370830 w 2907126"/>
              <a:gd name="connsiteY5" fmla="*/ 1466814 h 3222624"/>
              <a:gd name="connsiteX6" fmla="*/ 2441648 w 2907126"/>
              <a:gd name="connsiteY6" fmla="*/ 1275766 h 3222624"/>
              <a:gd name="connsiteX7" fmla="*/ 2136623 w 2907126"/>
              <a:gd name="connsiteY7" fmla="*/ 1935288 h 3222624"/>
              <a:gd name="connsiteX8" fmla="*/ 1484634 w 2907126"/>
              <a:gd name="connsiteY8" fmla="*/ 2087012 h 3222624"/>
              <a:gd name="connsiteX9" fmla="*/ 1254781 w 2907126"/>
              <a:gd name="connsiteY9" fmla="*/ 2084532 h 3222624"/>
              <a:gd name="connsiteX10" fmla="*/ 1095643 w 2907126"/>
              <a:gd name="connsiteY10" fmla="*/ 3222624 h 3222624"/>
              <a:gd name="connsiteX11" fmla="*/ 243539 w 2907126"/>
              <a:gd name="connsiteY11" fmla="*/ 2970957 h 3222624"/>
              <a:gd name="connsiteX12" fmla="*/ 461420 w 2907126"/>
              <a:gd name="connsiteY12" fmla="*/ 2117078 h 3222624"/>
              <a:gd name="connsiteX13" fmla="*/ 10577 w 2907126"/>
              <a:gd name="connsiteY13" fmla="*/ 2258114 h 3222624"/>
              <a:gd name="connsiteX14" fmla="*/ 277731 w 2907126"/>
              <a:gd name="connsiteY14" fmla="*/ 1642137 h 3222624"/>
              <a:gd name="connsiteX15" fmla="*/ 577943 w 2907126"/>
              <a:gd name="connsiteY15" fmla="*/ 1471773 h 3222624"/>
              <a:gd name="connsiteX16" fmla="*/ 728834 w 2907126"/>
              <a:gd name="connsiteY16" fmla="*/ 766816 h 3222624"/>
              <a:gd name="connsiteX17" fmla="*/ 0 w 2907126"/>
              <a:gd name="connsiteY17" fmla="*/ 1196888 h 3222624"/>
              <a:gd name="connsiteX18" fmla="*/ 381226 w 2907126"/>
              <a:gd name="connsiteY18" fmla="*/ 244276 h 3222624"/>
              <a:gd name="connsiteX19" fmla="*/ 1294723 w 2907126"/>
              <a:gd name="connsiteY19" fmla="*/ 118415 h 3222624"/>
              <a:gd name="connsiteX20" fmla="*/ 1803671 w 2907126"/>
              <a:gd name="connsiteY20" fmla="*/ 121722 h 3222624"/>
              <a:gd name="connsiteX0" fmla="*/ 1803671 w 2907126"/>
              <a:gd name="connsiteY0" fmla="*/ 121722 h 3222624"/>
              <a:gd name="connsiteX1" fmla="*/ 2906708 w 2907126"/>
              <a:gd name="connsiteY1" fmla="*/ 0 h 3222624"/>
              <a:gd name="connsiteX2" fmla="*/ 2629066 w 2907126"/>
              <a:gd name="connsiteY2" fmla="*/ 604020 h 3222624"/>
              <a:gd name="connsiteX3" fmla="*/ 2131388 w 2907126"/>
              <a:gd name="connsiteY3" fmla="*/ 741392 h 3222624"/>
              <a:gd name="connsiteX4" fmla="*/ 1511469 w 2907126"/>
              <a:gd name="connsiteY4" fmla="*/ 748632 h 3222624"/>
              <a:gd name="connsiteX5" fmla="*/ 1370830 w 2907126"/>
              <a:gd name="connsiteY5" fmla="*/ 1466814 h 3222624"/>
              <a:gd name="connsiteX6" fmla="*/ 2441648 w 2907126"/>
              <a:gd name="connsiteY6" fmla="*/ 1275766 h 3222624"/>
              <a:gd name="connsiteX7" fmla="*/ 2136623 w 2907126"/>
              <a:gd name="connsiteY7" fmla="*/ 1935288 h 3222624"/>
              <a:gd name="connsiteX8" fmla="*/ 1484634 w 2907126"/>
              <a:gd name="connsiteY8" fmla="*/ 2087012 h 3222624"/>
              <a:gd name="connsiteX9" fmla="*/ 1254781 w 2907126"/>
              <a:gd name="connsiteY9" fmla="*/ 2084532 h 3222624"/>
              <a:gd name="connsiteX10" fmla="*/ 1095643 w 2907126"/>
              <a:gd name="connsiteY10" fmla="*/ 3222624 h 3222624"/>
              <a:gd name="connsiteX11" fmla="*/ 243539 w 2907126"/>
              <a:gd name="connsiteY11" fmla="*/ 2970957 h 3222624"/>
              <a:gd name="connsiteX12" fmla="*/ 461420 w 2907126"/>
              <a:gd name="connsiteY12" fmla="*/ 2117078 h 3222624"/>
              <a:gd name="connsiteX13" fmla="*/ 10577 w 2907126"/>
              <a:gd name="connsiteY13" fmla="*/ 2258114 h 3222624"/>
              <a:gd name="connsiteX14" fmla="*/ 277731 w 2907126"/>
              <a:gd name="connsiteY14" fmla="*/ 1642137 h 3222624"/>
              <a:gd name="connsiteX15" fmla="*/ 577943 w 2907126"/>
              <a:gd name="connsiteY15" fmla="*/ 1471773 h 3222624"/>
              <a:gd name="connsiteX16" fmla="*/ 728834 w 2907126"/>
              <a:gd name="connsiteY16" fmla="*/ 766816 h 3222624"/>
              <a:gd name="connsiteX17" fmla="*/ 0 w 2907126"/>
              <a:gd name="connsiteY17" fmla="*/ 1196888 h 3222624"/>
              <a:gd name="connsiteX18" fmla="*/ 381226 w 2907126"/>
              <a:gd name="connsiteY18" fmla="*/ 244276 h 3222624"/>
              <a:gd name="connsiteX19" fmla="*/ 1294723 w 2907126"/>
              <a:gd name="connsiteY19" fmla="*/ 118415 h 3222624"/>
              <a:gd name="connsiteX20" fmla="*/ 1803671 w 2907126"/>
              <a:gd name="connsiteY20" fmla="*/ 121722 h 3222624"/>
              <a:gd name="connsiteX0" fmla="*/ 1803671 w 2907126"/>
              <a:gd name="connsiteY0" fmla="*/ 121722 h 3198921"/>
              <a:gd name="connsiteX1" fmla="*/ 2906708 w 2907126"/>
              <a:gd name="connsiteY1" fmla="*/ 0 h 3198921"/>
              <a:gd name="connsiteX2" fmla="*/ 2629066 w 2907126"/>
              <a:gd name="connsiteY2" fmla="*/ 604020 h 3198921"/>
              <a:gd name="connsiteX3" fmla="*/ 2131388 w 2907126"/>
              <a:gd name="connsiteY3" fmla="*/ 741392 h 3198921"/>
              <a:gd name="connsiteX4" fmla="*/ 1511469 w 2907126"/>
              <a:gd name="connsiteY4" fmla="*/ 748632 h 3198921"/>
              <a:gd name="connsiteX5" fmla="*/ 1370830 w 2907126"/>
              <a:gd name="connsiteY5" fmla="*/ 1466814 h 3198921"/>
              <a:gd name="connsiteX6" fmla="*/ 2441648 w 2907126"/>
              <a:gd name="connsiteY6" fmla="*/ 1275766 h 3198921"/>
              <a:gd name="connsiteX7" fmla="*/ 2136623 w 2907126"/>
              <a:gd name="connsiteY7" fmla="*/ 1935288 h 3198921"/>
              <a:gd name="connsiteX8" fmla="*/ 1484634 w 2907126"/>
              <a:gd name="connsiteY8" fmla="*/ 2087012 h 3198921"/>
              <a:gd name="connsiteX9" fmla="*/ 1254781 w 2907126"/>
              <a:gd name="connsiteY9" fmla="*/ 2084532 h 3198921"/>
              <a:gd name="connsiteX10" fmla="*/ 1058394 w 2907126"/>
              <a:gd name="connsiteY10" fmla="*/ 3198921 h 3198921"/>
              <a:gd name="connsiteX11" fmla="*/ 243539 w 2907126"/>
              <a:gd name="connsiteY11" fmla="*/ 2970957 h 3198921"/>
              <a:gd name="connsiteX12" fmla="*/ 461420 w 2907126"/>
              <a:gd name="connsiteY12" fmla="*/ 2117078 h 3198921"/>
              <a:gd name="connsiteX13" fmla="*/ 10577 w 2907126"/>
              <a:gd name="connsiteY13" fmla="*/ 2258114 h 3198921"/>
              <a:gd name="connsiteX14" fmla="*/ 277731 w 2907126"/>
              <a:gd name="connsiteY14" fmla="*/ 1642137 h 3198921"/>
              <a:gd name="connsiteX15" fmla="*/ 577943 w 2907126"/>
              <a:gd name="connsiteY15" fmla="*/ 1471773 h 3198921"/>
              <a:gd name="connsiteX16" fmla="*/ 728834 w 2907126"/>
              <a:gd name="connsiteY16" fmla="*/ 766816 h 3198921"/>
              <a:gd name="connsiteX17" fmla="*/ 0 w 2907126"/>
              <a:gd name="connsiteY17" fmla="*/ 1196888 h 3198921"/>
              <a:gd name="connsiteX18" fmla="*/ 381226 w 2907126"/>
              <a:gd name="connsiteY18" fmla="*/ 244276 h 3198921"/>
              <a:gd name="connsiteX19" fmla="*/ 1294723 w 2907126"/>
              <a:gd name="connsiteY19" fmla="*/ 118415 h 3198921"/>
              <a:gd name="connsiteX20" fmla="*/ 1803671 w 2907126"/>
              <a:gd name="connsiteY20" fmla="*/ 121722 h 3198921"/>
              <a:gd name="connsiteX0" fmla="*/ 1803671 w 2907126"/>
              <a:gd name="connsiteY0" fmla="*/ 121722 h 3198921"/>
              <a:gd name="connsiteX1" fmla="*/ 2906708 w 2907126"/>
              <a:gd name="connsiteY1" fmla="*/ 0 h 3198921"/>
              <a:gd name="connsiteX2" fmla="*/ 2629066 w 2907126"/>
              <a:gd name="connsiteY2" fmla="*/ 604020 h 3198921"/>
              <a:gd name="connsiteX3" fmla="*/ 2131388 w 2907126"/>
              <a:gd name="connsiteY3" fmla="*/ 741392 h 3198921"/>
              <a:gd name="connsiteX4" fmla="*/ 1511469 w 2907126"/>
              <a:gd name="connsiteY4" fmla="*/ 748632 h 3198921"/>
              <a:gd name="connsiteX5" fmla="*/ 1370830 w 2907126"/>
              <a:gd name="connsiteY5" fmla="*/ 1466814 h 3198921"/>
              <a:gd name="connsiteX6" fmla="*/ 2441648 w 2907126"/>
              <a:gd name="connsiteY6" fmla="*/ 1275766 h 3198921"/>
              <a:gd name="connsiteX7" fmla="*/ 2136623 w 2907126"/>
              <a:gd name="connsiteY7" fmla="*/ 1935288 h 3198921"/>
              <a:gd name="connsiteX8" fmla="*/ 1484634 w 2907126"/>
              <a:gd name="connsiteY8" fmla="*/ 2087012 h 3198921"/>
              <a:gd name="connsiteX9" fmla="*/ 1254781 w 2907126"/>
              <a:gd name="connsiteY9" fmla="*/ 2084532 h 3198921"/>
              <a:gd name="connsiteX10" fmla="*/ 1058394 w 2907126"/>
              <a:gd name="connsiteY10" fmla="*/ 3198921 h 3198921"/>
              <a:gd name="connsiteX11" fmla="*/ 243539 w 2907126"/>
              <a:gd name="connsiteY11" fmla="*/ 2970957 h 3198921"/>
              <a:gd name="connsiteX12" fmla="*/ 461420 w 2907126"/>
              <a:gd name="connsiteY12" fmla="*/ 2117078 h 3198921"/>
              <a:gd name="connsiteX13" fmla="*/ 10577 w 2907126"/>
              <a:gd name="connsiteY13" fmla="*/ 2258114 h 3198921"/>
              <a:gd name="connsiteX14" fmla="*/ 277731 w 2907126"/>
              <a:gd name="connsiteY14" fmla="*/ 1642137 h 3198921"/>
              <a:gd name="connsiteX15" fmla="*/ 577943 w 2907126"/>
              <a:gd name="connsiteY15" fmla="*/ 1471773 h 3198921"/>
              <a:gd name="connsiteX16" fmla="*/ 728834 w 2907126"/>
              <a:gd name="connsiteY16" fmla="*/ 766816 h 3198921"/>
              <a:gd name="connsiteX17" fmla="*/ 0 w 2907126"/>
              <a:gd name="connsiteY17" fmla="*/ 1196888 h 3198921"/>
              <a:gd name="connsiteX18" fmla="*/ 381226 w 2907126"/>
              <a:gd name="connsiteY18" fmla="*/ 244276 h 3198921"/>
              <a:gd name="connsiteX19" fmla="*/ 1294723 w 2907126"/>
              <a:gd name="connsiteY19" fmla="*/ 118415 h 3198921"/>
              <a:gd name="connsiteX20" fmla="*/ 1803671 w 2907126"/>
              <a:gd name="connsiteY20" fmla="*/ 121722 h 3198921"/>
              <a:gd name="connsiteX0" fmla="*/ 1803671 w 2907126"/>
              <a:gd name="connsiteY0" fmla="*/ 121722 h 3232784"/>
              <a:gd name="connsiteX1" fmla="*/ 2906708 w 2907126"/>
              <a:gd name="connsiteY1" fmla="*/ 0 h 3232784"/>
              <a:gd name="connsiteX2" fmla="*/ 2629066 w 2907126"/>
              <a:gd name="connsiteY2" fmla="*/ 604020 h 3232784"/>
              <a:gd name="connsiteX3" fmla="*/ 2131388 w 2907126"/>
              <a:gd name="connsiteY3" fmla="*/ 741392 h 3232784"/>
              <a:gd name="connsiteX4" fmla="*/ 1511469 w 2907126"/>
              <a:gd name="connsiteY4" fmla="*/ 748632 h 3232784"/>
              <a:gd name="connsiteX5" fmla="*/ 1370830 w 2907126"/>
              <a:gd name="connsiteY5" fmla="*/ 1466814 h 3232784"/>
              <a:gd name="connsiteX6" fmla="*/ 2441648 w 2907126"/>
              <a:gd name="connsiteY6" fmla="*/ 1275766 h 3232784"/>
              <a:gd name="connsiteX7" fmla="*/ 2136623 w 2907126"/>
              <a:gd name="connsiteY7" fmla="*/ 1935288 h 3232784"/>
              <a:gd name="connsiteX8" fmla="*/ 1484634 w 2907126"/>
              <a:gd name="connsiteY8" fmla="*/ 2087012 h 3232784"/>
              <a:gd name="connsiteX9" fmla="*/ 1254781 w 2907126"/>
              <a:gd name="connsiteY9" fmla="*/ 2084532 h 3232784"/>
              <a:gd name="connsiteX10" fmla="*/ 1024533 w 2907126"/>
              <a:gd name="connsiteY10" fmla="*/ 3232784 h 3232784"/>
              <a:gd name="connsiteX11" fmla="*/ 243539 w 2907126"/>
              <a:gd name="connsiteY11" fmla="*/ 2970957 h 3232784"/>
              <a:gd name="connsiteX12" fmla="*/ 461420 w 2907126"/>
              <a:gd name="connsiteY12" fmla="*/ 2117078 h 3232784"/>
              <a:gd name="connsiteX13" fmla="*/ 10577 w 2907126"/>
              <a:gd name="connsiteY13" fmla="*/ 2258114 h 3232784"/>
              <a:gd name="connsiteX14" fmla="*/ 277731 w 2907126"/>
              <a:gd name="connsiteY14" fmla="*/ 1642137 h 3232784"/>
              <a:gd name="connsiteX15" fmla="*/ 577943 w 2907126"/>
              <a:gd name="connsiteY15" fmla="*/ 1471773 h 3232784"/>
              <a:gd name="connsiteX16" fmla="*/ 728834 w 2907126"/>
              <a:gd name="connsiteY16" fmla="*/ 766816 h 3232784"/>
              <a:gd name="connsiteX17" fmla="*/ 0 w 2907126"/>
              <a:gd name="connsiteY17" fmla="*/ 1196888 h 3232784"/>
              <a:gd name="connsiteX18" fmla="*/ 381226 w 2907126"/>
              <a:gd name="connsiteY18" fmla="*/ 244276 h 3232784"/>
              <a:gd name="connsiteX19" fmla="*/ 1294723 w 2907126"/>
              <a:gd name="connsiteY19" fmla="*/ 118415 h 3232784"/>
              <a:gd name="connsiteX20" fmla="*/ 1803671 w 2907126"/>
              <a:gd name="connsiteY20" fmla="*/ 121722 h 3232784"/>
              <a:gd name="connsiteX0" fmla="*/ 1803671 w 2907126"/>
              <a:gd name="connsiteY0" fmla="*/ 121722 h 3246329"/>
              <a:gd name="connsiteX1" fmla="*/ 2906708 w 2907126"/>
              <a:gd name="connsiteY1" fmla="*/ 0 h 3246329"/>
              <a:gd name="connsiteX2" fmla="*/ 2629066 w 2907126"/>
              <a:gd name="connsiteY2" fmla="*/ 604020 h 3246329"/>
              <a:gd name="connsiteX3" fmla="*/ 2131388 w 2907126"/>
              <a:gd name="connsiteY3" fmla="*/ 741392 h 3246329"/>
              <a:gd name="connsiteX4" fmla="*/ 1511469 w 2907126"/>
              <a:gd name="connsiteY4" fmla="*/ 748632 h 3246329"/>
              <a:gd name="connsiteX5" fmla="*/ 1370830 w 2907126"/>
              <a:gd name="connsiteY5" fmla="*/ 1466814 h 3246329"/>
              <a:gd name="connsiteX6" fmla="*/ 2441648 w 2907126"/>
              <a:gd name="connsiteY6" fmla="*/ 1275766 h 3246329"/>
              <a:gd name="connsiteX7" fmla="*/ 2136623 w 2907126"/>
              <a:gd name="connsiteY7" fmla="*/ 1935288 h 3246329"/>
              <a:gd name="connsiteX8" fmla="*/ 1484634 w 2907126"/>
              <a:gd name="connsiteY8" fmla="*/ 2087012 h 3246329"/>
              <a:gd name="connsiteX9" fmla="*/ 1254781 w 2907126"/>
              <a:gd name="connsiteY9" fmla="*/ 2084532 h 3246329"/>
              <a:gd name="connsiteX10" fmla="*/ 1051623 w 2907126"/>
              <a:gd name="connsiteY10" fmla="*/ 3246329 h 3246329"/>
              <a:gd name="connsiteX11" fmla="*/ 243539 w 2907126"/>
              <a:gd name="connsiteY11" fmla="*/ 2970957 h 3246329"/>
              <a:gd name="connsiteX12" fmla="*/ 461420 w 2907126"/>
              <a:gd name="connsiteY12" fmla="*/ 2117078 h 3246329"/>
              <a:gd name="connsiteX13" fmla="*/ 10577 w 2907126"/>
              <a:gd name="connsiteY13" fmla="*/ 2258114 h 3246329"/>
              <a:gd name="connsiteX14" fmla="*/ 277731 w 2907126"/>
              <a:gd name="connsiteY14" fmla="*/ 1642137 h 3246329"/>
              <a:gd name="connsiteX15" fmla="*/ 577943 w 2907126"/>
              <a:gd name="connsiteY15" fmla="*/ 1471773 h 3246329"/>
              <a:gd name="connsiteX16" fmla="*/ 728834 w 2907126"/>
              <a:gd name="connsiteY16" fmla="*/ 766816 h 3246329"/>
              <a:gd name="connsiteX17" fmla="*/ 0 w 2907126"/>
              <a:gd name="connsiteY17" fmla="*/ 1196888 h 3246329"/>
              <a:gd name="connsiteX18" fmla="*/ 381226 w 2907126"/>
              <a:gd name="connsiteY18" fmla="*/ 244276 h 3246329"/>
              <a:gd name="connsiteX19" fmla="*/ 1294723 w 2907126"/>
              <a:gd name="connsiteY19" fmla="*/ 118415 h 3246329"/>
              <a:gd name="connsiteX20" fmla="*/ 1803671 w 2907126"/>
              <a:gd name="connsiteY20" fmla="*/ 121722 h 3246329"/>
              <a:gd name="connsiteX0" fmla="*/ 1803671 w 2907126"/>
              <a:gd name="connsiteY0" fmla="*/ 121722 h 3246329"/>
              <a:gd name="connsiteX1" fmla="*/ 2906708 w 2907126"/>
              <a:gd name="connsiteY1" fmla="*/ 0 h 3246329"/>
              <a:gd name="connsiteX2" fmla="*/ 2629066 w 2907126"/>
              <a:gd name="connsiteY2" fmla="*/ 604020 h 3246329"/>
              <a:gd name="connsiteX3" fmla="*/ 2131388 w 2907126"/>
              <a:gd name="connsiteY3" fmla="*/ 741392 h 3246329"/>
              <a:gd name="connsiteX4" fmla="*/ 1511469 w 2907126"/>
              <a:gd name="connsiteY4" fmla="*/ 748632 h 3246329"/>
              <a:gd name="connsiteX5" fmla="*/ 1370830 w 2907126"/>
              <a:gd name="connsiteY5" fmla="*/ 1466814 h 3246329"/>
              <a:gd name="connsiteX6" fmla="*/ 2441648 w 2907126"/>
              <a:gd name="connsiteY6" fmla="*/ 1275766 h 3246329"/>
              <a:gd name="connsiteX7" fmla="*/ 2136623 w 2907126"/>
              <a:gd name="connsiteY7" fmla="*/ 1935288 h 3246329"/>
              <a:gd name="connsiteX8" fmla="*/ 1484634 w 2907126"/>
              <a:gd name="connsiteY8" fmla="*/ 2087012 h 3246329"/>
              <a:gd name="connsiteX9" fmla="*/ 1254781 w 2907126"/>
              <a:gd name="connsiteY9" fmla="*/ 2084532 h 3246329"/>
              <a:gd name="connsiteX10" fmla="*/ 1051623 w 2907126"/>
              <a:gd name="connsiteY10" fmla="*/ 3246329 h 3246329"/>
              <a:gd name="connsiteX11" fmla="*/ 243539 w 2907126"/>
              <a:gd name="connsiteY11" fmla="*/ 2970957 h 3246329"/>
              <a:gd name="connsiteX12" fmla="*/ 461420 w 2907126"/>
              <a:gd name="connsiteY12" fmla="*/ 2117078 h 3246329"/>
              <a:gd name="connsiteX13" fmla="*/ 10577 w 2907126"/>
              <a:gd name="connsiteY13" fmla="*/ 2258114 h 3246329"/>
              <a:gd name="connsiteX14" fmla="*/ 277731 w 2907126"/>
              <a:gd name="connsiteY14" fmla="*/ 1642137 h 3246329"/>
              <a:gd name="connsiteX15" fmla="*/ 577943 w 2907126"/>
              <a:gd name="connsiteY15" fmla="*/ 1471773 h 3246329"/>
              <a:gd name="connsiteX16" fmla="*/ 728834 w 2907126"/>
              <a:gd name="connsiteY16" fmla="*/ 766816 h 3246329"/>
              <a:gd name="connsiteX17" fmla="*/ 0 w 2907126"/>
              <a:gd name="connsiteY17" fmla="*/ 1196888 h 3246329"/>
              <a:gd name="connsiteX18" fmla="*/ 381226 w 2907126"/>
              <a:gd name="connsiteY18" fmla="*/ 244276 h 3246329"/>
              <a:gd name="connsiteX19" fmla="*/ 1294723 w 2907126"/>
              <a:gd name="connsiteY19" fmla="*/ 118415 h 3246329"/>
              <a:gd name="connsiteX20" fmla="*/ 1803671 w 2907126"/>
              <a:gd name="connsiteY20" fmla="*/ 121722 h 3246329"/>
              <a:gd name="connsiteX0" fmla="*/ 1803671 w 2907126"/>
              <a:gd name="connsiteY0" fmla="*/ 121722 h 3246329"/>
              <a:gd name="connsiteX1" fmla="*/ 2906708 w 2907126"/>
              <a:gd name="connsiteY1" fmla="*/ 0 h 3246329"/>
              <a:gd name="connsiteX2" fmla="*/ 2629066 w 2907126"/>
              <a:gd name="connsiteY2" fmla="*/ 604020 h 3246329"/>
              <a:gd name="connsiteX3" fmla="*/ 2131388 w 2907126"/>
              <a:gd name="connsiteY3" fmla="*/ 741392 h 3246329"/>
              <a:gd name="connsiteX4" fmla="*/ 1511469 w 2907126"/>
              <a:gd name="connsiteY4" fmla="*/ 748632 h 3246329"/>
              <a:gd name="connsiteX5" fmla="*/ 1370830 w 2907126"/>
              <a:gd name="connsiteY5" fmla="*/ 1466814 h 3246329"/>
              <a:gd name="connsiteX6" fmla="*/ 2441648 w 2907126"/>
              <a:gd name="connsiteY6" fmla="*/ 1275766 h 3246329"/>
              <a:gd name="connsiteX7" fmla="*/ 2136623 w 2907126"/>
              <a:gd name="connsiteY7" fmla="*/ 1935288 h 3246329"/>
              <a:gd name="connsiteX8" fmla="*/ 1484634 w 2907126"/>
              <a:gd name="connsiteY8" fmla="*/ 2087012 h 3246329"/>
              <a:gd name="connsiteX9" fmla="*/ 1254781 w 2907126"/>
              <a:gd name="connsiteY9" fmla="*/ 2084532 h 3246329"/>
              <a:gd name="connsiteX10" fmla="*/ 1051623 w 2907126"/>
              <a:gd name="connsiteY10" fmla="*/ 3246329 h 3246329"/>
              <a:gd name="connsiteX11" fmla="*/ 243539 w 2907126"/>
              <a:gd name="connsiteY11" fmla="*/ 2970957 h 3246329"/>
              <a:gd name="connsiteX12" fmla="*/ 461420 w 2907126"/>
              <a:gd name="connsiteY12" fmla="*/ 2117078 h 3246329"/>
              <a:gd name="connsiteX13" fmla="*/ 10577 w 2907126"/>
              <a:gd name="connsiteY13" fmla="*/ 2258114 h 3246329"/>
              <a:gd name="connsiteX14" fmla="*/ 277731 w 2907126"/>
              <a:gd name="connsiteY14" fmla="*/ 1642137 h 3246329"/>
              <a:gd name="connsiteX15" fmla="*/ 577943 w 2907126"/>
              <a:gd name="connsiteY15" fmla="*/ 1471773 h 3246329"/>
              <a:gd name="connsiteX16" fmla="*/ 728834 w 2907126"/>
              <a:gd name="connsiteY16" fmla="*/ 766816 h 3246329"/>
              <a:gd name="connsiteX17" fmla="*/ 0 w 2907126"/>
              <a:gd name="connsiteY17" fmla="*/ 1196888 h 3246329"/>
              <a:gd name="connsiteX18" fmla="*/ 381226 w 2907126"/>
              <a:gd name="connsiteY18" fmla="*/ 244276 h 3246329"/>
              <a:gd name="connsiteX19" fmla="*/ 1294723 w 2907126"/>
              <a:gd name="connsiteY19" fmla="*/ 118415 h 3246329"/>
              <a:gd name="connsiteX20" fmla="*/ 1803671 w 2907126"/>
              <a:gd name="connsiteY20" fmla="*/ 121722 h 3246329"/>
              <a:gd name="connsiteX0" fmla="*/ 1803671 w 2907126"/>
              <a:gd name="connsiteY0" fmla="*/ 121722 h 3246329"/>
              <a:gd name="connsiteX1" fmla="*/ 2906708 w 2907126"/>
              <a:gd name="connsiteY1" fmla="*/ 0 h 3246329"/>
              <a:gd name="connsiteX2" fmla="*/ 2629066 w 2907126"/>
              <a:gd name="connsiteY2" fmla="*/ 604020 h 3246329"/>
              <a:gd name="connsiteX3" fmla="*/ 2131388 w 2907126"/>
              <a:gd name="connsiteY3" fmla="*/ 741392 h 3246329"/>
              <a:gd name="connsiteX4" fmla="*/ 1511469 w 2907126"/>
              <a:gd name="connsiteY4" fmla="*/ 748632 h 3246329"/>
              <a:gd name="connsiteX5" fmla="*/ 1370830 w 2907126"/>
              <a:gd name="connsiteY5" fmla="*/ 1466814 h 3246329"/>
              <a:gd name="connsiteX6" fmla="*/ 2441648 w 2907126"/>
              <a:gd name="connsiteY6" fmla="*/ 1275766 h 3246329"/>
              <a:gd name="connsiteX7" fmla="*/ 2136623 w 2907126"/>
              <a:gd name="connsiteY7" fmla="*/ 1935288 h 3246329"/>
              <a:gd name="connsiteX8" fmla="*/ 1484634 w 2907126"/>
              <a:gd name="connsiteY8" fmla="*/ 2087012 h 3246329"/>
              <a:gd name="connsiteX9" fmla="*/ 1254781 w 2907126"/>
              <a:gd name="connsiteY9" fmla="*/ 2084532 h 3246329"/>
              <a:gd name="connsiteX10" fmla="*/ 1051623 w 2907126"/>
              <a:gd name="connsiteY10" fmla="*/ 3246329 h 3246329"/>
              <a:gd name="connsiteX11" fmla="*/ 243539 w 2907126"/>
              <a:gd name="connsiteY11" fmla="*/ 2970957 h 3246329"/>
              <a:gd name="connsiteX12" fmla="*/ 461420 w 2907126"/>
              <a:gd name="connsiteY12" fmla="*/ 2117078 h 3246329"/>
              <a:gd name="connsiteX13" fmla="*/ 10577 w 2907126"/>
              <a:gd name="connsiteY13" fmla="*/ 2258114 h 3246329"/>
              <a:gd name="connsiteX14" fmla="*/ 277731 w 2907126"/>
              <a:gd name="connsiteY14" fmla="*/ 1642137 h 3246329"/>
              <a:gd name="connsiteX15" fmla="*/ 577943 w 2907126"/>
              <a:gd name="connsiteY15" fmla="*/ 1471773 h 3246329"/>
              <a:gd name="connsiteX16" fmla="*/ 728834 w 2907126"/>
              <a:gd name="connsiteY16" fmla="*/ 766816 h 3246329"/>
              <a:gd name="connsiteX17" fmla="*/ 0 w 2907126"/>
              <a:gd name="connsiteY17" fmla="*/ 1196888 h 3246329"/>
              <a:gd name="connsiteX18" fmla="*/ 381226 w 2907126"/>
              <a:gd name="connsiteY18" fmla="*/ 244276 h 3246329"/>
              <a:gd name="connsiteX19" fmla="*/ 1294723 w 2907126"/>
              <a:gd name="connsiteY19" fmla="*/ 118415 h 3246329"/>
              <a:gd name="connsiteX20" fmla="*/ 1803671 w 2907126"/>
              <a:gd name="connsiteY20" fmla="*/ 121722 h 3246329"/>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59981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59981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73525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73525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73525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053316"/>
              <a:gd name="connsiteX1" fmla="*/ 2906708 w 2907126"/>
              <a:gd name="connsiteY1" fmla="*/ 0 h 3053316"/>
              <a:gd name="connsiteX2" fmla="*/ 2629066 w 2907126"/>
              <a:gd name="connsiteY2" fmla="*/ 604020 h 3053316"/>
              <a:gd name="connsiteX3" fmla="*/ 2131388 w 2907126"/>
              <a:gd name="connsiteY3" fmla="*/ 741392 h 3053316"/>
              <a:gd name="connsiteX4" fmla="*/ 1511469 w 2907126"/>
              <a:gd name="connsiteY4" fmla="*/ 748632 h 3053316"/>
              <a:gd name="connsiteX5" fmla="*/ 1370830 w 2907126"/>
              <a:gd name="connsiteY5" fmla="*/ 1466814 h 3053316"/>
              <a:gd name="connsiteX6" fmla="*/ 2441648 w 2907126"/>
              <a:gd name="connsiteY6" fmla="*/ 1275766 h 3053316"/>
              <a:gd name="connsiteX7" fmla="*/ 2136623 w 2907126"/>
              <a:gd name="connsiteY7" fmla="*/ 1935288 h 3053316"/>
              <a:gd name="connsiteX8" fmla="*/ 1484634 w 2907126"/>
              <a:gd name="connsiteY8" fmla="*/ 2087012 h 3053316"/>
              <a:gd name="connsiteX9" fmla="*/ 1254781 w 2907126"/>
              <a:gd name="connsiteY9" fmla="*/ 2084532 h 3053316"/>
              <a:gd name="connsiteX10" fmla="*/ 1173525 w 2907126"/>
              <a:gd name="connsiteY10" fmla="*/ 3053316 h 3053316"/>
              <a:gd name="connsiteX11" fmla="*/ 243539 w 2907126"/>
              <a:gd name="connsiteY11" fmla="*/ 2970957 h 3053316"/>
              <a:gd name="connsiteX12" fmla="*/ 461420 w 2907126"/>
              <a:gd name="connsiteY12" fmla="*/ 2117078 h 3053316"/>
              <a:gd name="connsiteX13" fmla="*/ 10577 w 2907126"/>
              <a:gd name="connsiteY13" fmla="*/ 2258114 h 3053316"/>
              <a:gd name="connsiteX14" fmla="*/ 277731 w 2907126"/>
              <a:gd name="connsiteY14" fmla="*/ 1642137 h 3053316"/>
              <a:gd name="connsiteX15" fmla="*/ 577943 w 2907126"/>
              <a:gd name="connsiteY15" fmla="*/ 1471773 h 3053316"/>
              <a:gd name="connsiteX16" fmla="*/ 728834 w 2907126"/>
              <a:gd name="connsiteY16" fmla="*/ 766816 h 3053316"/>
              <a:gd name="connsiteX17" fmla="*/ 0 w 2907126"/>
              <a:gd name="connsiteY17" fmla="*/ 1196888 h 3053316"/>
              <a:gd name="connsiteX18" fmla="*/ 381226 w 2907126"/>
              <a:gd name="connsiteY18" fmla="*/ 244276 h 3053316"/>
              <a:gd name="connsiteX19" fmla="*/ 1294723 w 2907126"/>
              <a:gd name="connsiteY19" fmla="*/ 118415 h 3053316"/>
              <a:gd name="connsiteX20" fmla="*/ 1803671 w 2907126"/>
              <a:gd name="connsiteY20" fmla="*/ 121722 h 3053316"/>
              <a:gd name="connsiteX0" fmla="*/ 1803671 w 2907126"/>
              <a:gd name="connsiteY0" fmla="*/ 121722 h 3239029"/>
              <a:gd name="connsiteX1" fmla="*/ 2906708 w 2907126"/>
              <a:gd name="connsiteY1" fmla="*/ 0 h 3239029"/>
              <a:gd name="connsiteX2" fmla="*/ 2629066 w 2907126"/>
              <a:gd name="connsiteY2" fmla="*/ 604020 h 3239029"/>
              <a:gd name="connsiteX3" fmla="*/ 2131388 w 2907126"/>
              <a:gd name="connsiteY3" fmla="*/ 741392 h 3239029"/>
              <a:gd name="connsiteX4" fmla="*/ 1511469 w 2907126"/>
              <a:gd name="connsiteY4" fmla="*/ 748632 h 3239029"/>
              <a:gd name="connsiteX5" fmla="*/ 1370830 w 2907126"/>
              <a:gd name="connsiteY5" fmla="*/ 1466814 h 3239029"/>
              <a:gd name="connsiteX6" fmla="*/ 2441648 w 2907126"/>
              <a:gd name="connsiteY6" fmla="*/ 1275766 h 3239029"/>
              <a:gd name="connsiteX7" fmla="*/ 2136623 w 2907126"/>
              <a:gd name="connsiteY7" fmla="*/ 1935288 h 3239029"/>
              <a:gd name="connsiteX8" fmla="*/ 1484634 w 2907126"/>
              <a:gd name="connsiteY8" fmla="*/ 2087012 h 3239029"/>
              <a:gd name="connsiteX9" fmla="*/ 1254781 w 2907126"/>
              <a:gd name="connsiteY9" fmla="*/ 2084532 h 3239029"/>
              <a:gd name="connsiteX10" fmla="*/ 1173525 w 2907126"/>
              <a:gd name="connsiteY10" fmla="*/ 3053316 h 3239029"/>
              <a:gd name="connsiteX11" fmla="*/ 243539 w 2907126"/>
              <a:gd name="connsiteY11" fmla="*/ 2970957 h 3239029"/>
              <a:gd name="connsiteX12" fmla="*/ 461420 w 2907126"/>
              <a:gd name="connsiteY12" fmla="*/ 2117078 h 3239029"/>
              <a:gd name="connsiteX13" fmla="*/ 10577 w 2907126"/>
              <a:gd name="connsiteY13" fmla="*/ 2258114 h 3239029"/>
              <a:gd name="connsiteX14" fmla="*/ 277731 w 2907126"/>
              <a:gd name="connsiteY14" fmla="*/ 1642137 h 3239029"/>
              <a:gd name="connsiteX15" fmla="*/ 577943 w 2907126"/>
              <a:gd name="connsiteY15" fmla="*/ 1471773 h 3239029"/>
              <a:gd name="connsiteX16" fmla="*/ 728834 w 2907126"/>
              <a:gd name="connsiteY16" fmla="*/ 766816 h 3239029"/>
              <a:gd name="connsiteX17" fmla="*/ 0 w 2907126"/>
              <a:gd name="connsiteY17" fmla="*/ 1196888 h 3239029"/>
              <a:gd name="connsiteX18" fmla="*/ 381226 w 2907126"/>
              <a:gd name="connsiteY18" fmla="*/ 244276 h 3239029"/>
              <a:gd name="connsiteX19" fmla="*/ 1294723 w 2907126"/>
              <a:gd name="connsiteY19" fmla="*/ 118415 h 3239029"/>
              <a:gd name="connsiteX20" fmla="*/ 1803671 w 2907126"/>
              <a:gd name="connsiteY20" fmla="*/ 121722 h 3239029"/>
              <a:gd name="connsiteX0" fmla="*/ 1803671 w 2907126"/>
              <a:gd name="connsiteY0" fmla="*/ 121722 h 3235134"/>
              <a:gd name="connsiteX1" fmla="*/ 2906708 w 2907126"/>
              <a:gd name="connsiteY1" fmla="*/ 0 h 3235134"/>
              <a:gd name="connsiteX2" fmla="*/ 2629066 w 2907126"/>
              <a:gd name="connsiteY2" fmla="*/ 604020 h 3235134"/>
              <a:gd name="connsiteX3" fmla="*/ 2131388 w 2907126"/>
              <a:gd name="connsiteY3" fmla="*/ 741392 h 3235134"/>
              <a:gd name="connsiteX4" fmla="*/ 1511469 w 2907126"/>
              <a:gd name="connsiteY4" fmla="*/ 748632 h 3235134"/>
              <a:gd name="connsiteX5" fmla="*/ 1370830 w 2907126"/>
              <a:gd name="connsiteY5" fmla="*/ 1466814 h 3235134"/>
              <a:gd name="connsiteX6" fmla="*/ 2441648 w 2907126"/>
              <a:gd name="connsiteY6" fmla="*/ 1275766 h 3235134"/>
              <a:gd name="connsiteX7" fmla="*/ 2136623 w 2907126"/>
              <a:gd name="connsiteY7" fmla="*/ 1935288 h 3235134"/>
              <a:gd name="connsiteX8" fmla="*/ 1484634 w 2907126"/>
              <a:gd name="connsiteY8" fmla="*/ 2087012 h 3235134"/>
              <a:gd name="connsiteX9" fmla="*/ 1254781 w 2907126"/>
              <a:gd name="connsiteY9" fmla="*/ 2084532 h 3235134"/>
              <a:gd name="connsiteX10" fmla="*/ 1173525 w 2907126"/>
              <a:gd name="connsiteY10" fmla="*/ 3053316 h 3235134"/>
              <a:gd name="connsiteX11" fmla="*/ 243539 w 2907126"/>
              <a:gd name="connsiteY11" fmla="*/ 2970957 h 3235134"/>
              <a:gd name="connsiteX12" fmla="*/ 461420 w 2907126"/>
              <a:gd name="connsiteY12" fmla="*/ 2117078 h 3235134"/>
              <a:gd name="connsiteX13" fmla="*/ 10577 w 2907126"/>
              <a:gd name="connsiteY13" fmla="*/ 2258114 h 3235134"/>
              <a:gd name="connsiteX14" fmla="*/ 277731 w 2907126"/>
              <a:gd name="connsiteY14" fmla="*/ 1642137 h 3235134"/>
              <a:gd name="connsiteX15" fmla="*/ 577943 w 2907126"/>
              <a:gd name="connsiteY15" fmla="*/ 1471773 h 3235134"/>
              <a:gd name="connsiteX16" fmla="*/ 728834 w 2907126"/>
              <a:gd name="connsiteY16" fmla="*/ 766816 h 3235134"/>
              <a:gd name="connsiteX17" fmla="*/ 0 w 2907126"/>
              <a:gd name="connsiteY17" fmla="*/ 1196888 h 3235134"/>
              <a:gd name="connsiteX18" fmla="*/ 381226 w 2907126"/>
              <a:gd name="connsiteY18" fmla="*/ 244276 h 3235134"/>
              <a:gd name="connsiteX19" fmla="*/ 1294723 w 2907126"/>
              <a:gd name="connsiteY19" fmla="*/ 118415 h 3235134"/>
              <a:gd name="connsiteX20" fmla="*/ 1803671 w 2907126"/>
              <a:gd name="connsiteY20" fmla="*/ 121722 h 3235134"/>
              <a:gd name="connsiteX0" fmla="*/ 1803671 w 2907126"/>
              <a:gd name="connsiteY0" fmla="*/ 121722 h 3234039"/>
              <a:gd name="connsiteX1" fmla="*/ 2906708 w 2907126"/>
              <a:gd name="connsiteY1" fmla="*/ 0 h 3234039"/>
              <a:gd name="connsiteX2" fmla="*/ 2629066 w 2907126"/>
              <a:gd name="connsiteY2" fmla="*/ 604020 h 3234039"/>
              <a:gd name="connsiteX3" fmla="*/ 2131388 w 2907126"/>
              <a:gd name="connsiteY3" fmla="*/ 741392 h 3234039"/>
              <a:gd name="connsiteX4" fmla="*/ 1511469 w 2907126"/>
              <a:gd name="connsiteY4" fmla="*/ 748632 h 3234039"/>
              <a:gd name="connsiteX5" fmla="*/ 1370830 w 2907126"/>
              <a:gd name="connsiteY5" fmla="*/ 1466814 h 3234039"/>
              <a:gd name="connsiteX6" fmla="*/ 2441648 w 2907126"/>
              <a:gd name="connsiteY6" fmla="*/ 1275766 h 3234039"/>
              <a:gd name="connsiteX7" fmla="*/ 2136623 w 2907126"/>
              <a:gd name="connsiteY7" fmla="*/ 1935288 h 3234039"/>
              <a:gd name="connsiteX8" fmla="*/ 1484634 w 2907126"/>
              <a:gd name="connsiteY8" fmla="*/ 2087012 h 3234039"/>
              <a:gd name="connsiteX9" fmla="*/ 1254781 w 2907126"/>
              <a:gd name="connsiteY9" fmla="*/ 2084532 h 3234039"/>
              <a:gd name="connsiteX10" fmla="*/ 1173525 w 2907126"/>
              <a:gd name="connsiteY10" fmla="*/ 3053316 h 3234039"/>
              <a:gd name="connsiteX11" fmla="*/ 243539 w 2907126"/>
              <a:gd name="connsiteY11" fmla="*/ 2970957 h 3234039"/>
              <a:gd name="connsiteX12" fmla="*/ 461420 w 2907126"/>
              <a:gd name="connsiteY12" fmla="*/ 2117078 h 3234039"/>
              <a:gd name="connsiteX13" fmla="*/ 10577 w 2907126"/>
              <a:gd name="connsiteY13" fmla="*/ 2258114 h 3234039"/>
              <a:gd name="connsiteX14" fmla="*/ 277731 w 2907126"/>
              <a:gd name="connsiteY14" fmla="*/ 1642137 h 3234039"/>
              <a:gd name="connsiteX15" fmla="*/ 577943 w 2907126"/>
              <a:gd name="connsiteY15" fmla="*/ 1471773 h 3234039"/>
              <a:gd name="connsiteX16" fmla="*/ 728834 w 2907126"/>
              <a:gd name="connsiteY16" fmla="*/ 766816 h 3234039"/>
              <a:gd name="connsiteX17" fmla="*/ 0 w 2907126"/>
              <a:gd name="connsiteY17" fmla="*/ 1196888 h 3234039"/>
              <a:gd name="connsiteX18" fmla="*/ 381226 w 2907126"/>
              <a:gd name="connsiteY18" fmla="*/ 244276 h 3234039"/>
              <a:gd name="connsiteX19" fmla="*/ 1294723 w 2907126"/>
              <a:gd name="connsiteY19" fmla="*/ 118415 h 3234039"/>
              <a:gd name="connsiteX20" fmla="*/ 1803671 w 2907126"/>
              <a:gd name="connsiteY20" fmla="*/ 121722 h 3234039"/>
              <a:gd name="connsiteX0" fmla="*/ 1803671 w 2907126"/>
              <a:gd name="connsiteY0" fmla="*/ 121722 h 3238621"/>
              <a:gd name="connsiteX1" fmla="*/ 2906708 w 2907126"/>
              <a:gd name="connsiteY1" fmla="*/ 0 h 3238621"/>
              <a:gd name="connsiteX2" fmla="*/ 2629066 w 2907126"/>
              <a:gd name="connsiteY2" fmla="*/ 604020 h 3238621"/>
              <a:gd name="connsiteX3" fmla="*/ 2131388 w 2907126"/>
              <a:gd name="connsiteY3" fmla="*/ 741392 h 3238621"/>
              <a:gd name="connsiteX4" fmla="*/ 1511469 w 2907126"/>
              <a:gd name="connsiteY4" fmla="*/ 748632 h 3238621"/>
              <a:gd name="connsiteX5" fmla="*/ 1370830 w 2907126"/>
              <a:gd name="connsiteY5" fmla="*/ 1466814 h 3238621"/>
              <a:gd name="connsiteX6" fmla="*/ 2441648 w 2907126"/>
              <a:gd name="connsiteY6" fmla="*/ 1275766 h 3238621"/>
              <a:gd name="connsiteX7" fmla="*/ 2136623 w 2907126"/>
              <a:gd name="connsiteY7" fmla="*/ 1935288 h 3238621"/>
              <a:gd name="connsiteX8" fmla="*/ 1484634 w 2907126"/>
              <a:gd name="connsiteY8" fmla="*/ 2087012 h 3238621"/>
              <a:gd name="connsiteX9" fmla="*/ 1254781 w 2907126"/>
              <a:gd name="connsiteY9" fmla="*/ 2084532 h 3238621"/>
              <a:gd name="connsiteX10" fmla="*/ 1173525 w 2907126"/>
              <a:gd name="connsiteY10" fmla="*/ 3053316 h 3238621"/>
              <a:gd name="connsiteX11" fmla="*/ 243539 w 2907126"/>
              <a:gd name="connsiteY11" fmla="*/ 2970957 h 3238621"/>
              <a:gd name="connsiteX12" fmla="*/ 461420 w 2907126"/>
              <a:gd name="connsiteY12" fmla="*/ 2117078 h 3238621"/>
              <a:gd name="connsiteX13" fmla="*/ 10577 w 2907126"/>
              <a:gd name="connsiteY13" fmla="*/ 2258114 h 3238621"/>
              <a:gd name="connsiteX14" fmla="*/ 277731 w 2907126"/>
              <a:gd name="connsiteY14" fmla="*/ 1642137 h 3238621"/>
              <a:gd name="connsiteX15" fmla="*/ 577943 w 2907126"/>
              <a:gd name="connsiteY15" fmla="*/ 1471773 h 3238621"/>
              <a:gd name="connsiteX16" fmla="*/ 728834 w 2907126"/>
              <a:gd name="connsiteY16" fmla="*/ 766816 h 3238621"/>
              <a:gd name="connsiteX17" fmla="*/ 0 w 2907126"/>
              <a:gd name="connsiteY17" fmla="*/ 1196888 h 3238621"/>
              <a:gd name="connsiteX18" fmla="*/ 381226 w 2907126"/>
              <a:gd name="connsiteY18" fmla="*/ 244276 h 3238621"/>
              <a:gd name="connsiteX19" fmla="*/ 1294723 w 2907126"/>
              <a:gd name="connsiteY19" fmla="*/ 118415 h 3238621"/>
              <a:gd name="connsiteX20" fmla="*/ 1803671 w 2907126"/>
              <a:gd name="connsiteY20" fmla="*/ 121722 h 3238621"/>
              <a:gd name="connsiteX0" fmla="*/ 1803671 w 2907126"/>
              <a:gd name="connsiteY0" fmla="*/ 121722 h 3238621"/>
              <a:gd name="connsiteX1" fmla="*/ 2906708 w 2907126"/>
              <a:gd name="connsiteY1" fmla="*/ 0 h 3238621"/>
              <a:gd name="connsiteX2" fmla="*/ 2629066 w 2907126"/>
              <a:gd name="connsiteY2" fmla="*/ 604020 h 3238621"/>
              <a:gd name="connsiteX3" fmla="*/ 2131388 w 2907126"/>
              <a:gd name="connsiteY3" fmla="*/ 741392 h 3238621"/>
              <a:gd name="connsiteX4" fmla="*/ 1511469 w 2907126"/>
              <a:gd name="connsiteY4" fmla="*/ 748632 h 3238621"/>
              <a:gd name="connsiteX5" fmla="*/ 1370830 w 2907126"/>
              <a:gd name="connsiteY5" fmla="*/ 1466814 h 3238621"/>
              <a:gd name="connsiteX6" fmla="*/ 2441648 w 2907126"/>
              <a:gd name="connsiteY6" fmla="*/ 1275766 h 3238621"/>
              <a:gd name="connsiteX7" fmla="*/ 2136623 w 2907126"/>
              <a:gd name="connsiteY7" fmla="*/ 1935288 h 3238621"/>
              <a:gd name="connsiteX8" fmla="*/ 1484634 w 2907126"/>
              <a:gd name="connsiteY8" fmla="*/ 2087012 h 3238621"/>
              <a:gd name="connsiteX9" fmla="*/ 1254781 w 2907126"/>
              <a:gd name="connsiteY9" fmla="*/ 2084532 h 3238621"/>
              <a:gd name="connsiteX10" fmla="*/ 1173525 w 2907126"/>
              <a:gd name="connsiteY10" fmla="*/ 3053316 h 3238621"/>
              <a:gd name="connsiteX11" fmla="*/ 263856 w 2907126"/>
              <a:gd name="connsiteY11" fmla="*/ 2970957 h 3238621"/>
              <a:gd name="connsiteX12" fmla="*/ 461420 w 2907126"/>
              <a:gd name="connsiteY12" fmla="*/ 2117078 h 3238621"/>
              <a:gd name="connsiteX13" fmla="*/ 10577 w 2907126"/>
              <a:gd name="connsiteY13" fmla="*/ 2258114 h 3238621"/>
              <a:gd name="connsiteX14" fmla="*/ 277731 w 2907126"/>
              <a:gd name="connsiteY14" fmla="*/ 1642137 h 3238621"/>
              <a:gd name="connsiteX15" fmla="*/ 577943 w 2907126"/>
              <a:gd name="connsiteY15" fmla="*/ 1471773 h 3238621"/>
              <a:gd name="connsiteX16" fmla="*/ 728834 w 2907126"/>
              <a:gd name="connsiteY16" fmla="*/ 766816 h 3238621"/>
              <a:gd name="connsiteX17" fmla="*/ 0 w 2907126"/>
              <a:gd name="connsiteY17" fmla="*/ 1196888 h 3238621"/>
              <a:gd name="connsiteX18" fmla="*/ 381226 w 2907126"/>
              <a:gd name="connsiteY18" fmla="*/ 244276 h 3238621"/>
              <a:gd name="connsiteX19" fmla="*/ 1294723 w 2907126"/>
              <a:gd name="connsiteY19" fmla="*/ 118415 h 3238621"/>
              <a:gd name="connsiteX20" fmla="*/ 1803671 w 2907126"/>
              <a:gd name="connsiteY20" fmla="*/ 121722 h 3238621"/>
              <a:gd name="connsiteX0" fmla="*/ 1803671 w 2907126"/>
              <a:gd name="connsiteY0" fmla="*/ 121722 h 3237700"/>
              <a:gd name="connsiteX1" fmla="*/ 2906708 w 2907126"/>
              <a:gd name="connsiteY1" fmla="*/ 0 h 3237700"/>
              <a:gd name="connsiteX2" fmla="*/ 2629066 w 2907126"/>
              <a:gd name="connsiteY2" fmla="*/ 604020 h 3237700"/>
              <a:gd name="connsiteX3" fmla="*/ 2131388 w 2907126"/>
              <a:gd name="connsiteY3" fmla="*/ 741392 h 3237700"/>
              <a:gd name="connsiteX4" fmla="*/ 1511469 w 2907126"/>
              <a:gd name="connsiteY4" fmla="*/ 748632 h 3237700"/>
              <a:gd name="connsiteX5" fmla="*/ 1370830 w 2907126"/>
              <a:gd name="connsiteY5" fmla="*/ 1466814 h 3237700"/>
              <a:gd name="connsiteX6" fmla="*/ 2441648 w 2907126"/>
              <a:gd name="connsiteY6" fmla="*/ 1275766 h 3237700"/>
              <a:gd name="connsiteX7" fmla="*/ 2136623 w 2907126"/>
              <a:gd name="connsiteY7" fmla="*/ 1935288 h 3237700"/>
              <a:gd name="connsiteX8" fmla="*/ 1484634 w 2907126"/>
              <a:gd name="connsiteY8" fmla="*/ 2087012 h 3237700"/>
              <a:gd name="connsiteX9" fmla="*/ 1254781 w 2907126"/>
              <a:gd name="connsiteY9" fmla="*/ 2084532 h 3237700"/>
              <a:gd name="connsiteX10" fmla="*/ 1173525 w 2907126"/>
              <a:gd name="connsiteY10" fmla="*/ 3053316 h 3237700"/>
              <a:gd name="connsiteX11" fmla="*/ 253698 w 2907126"/>
              <a:gd name="connsiteY11" fmla="*/ 2967571 h 3237700"/>
              <a:gd name="connsiteX12" fmla="*/ 461420 w 2907126"/>
              <a:gd name="connsiteY12" fmla="*/ 2117078 h 3237700"/>
              <a:gd name="connsiteX13" fmla="*/ 10577 w 2907126"/>
              <a:gd name="connsiteY13" fmla="*/ 2258114 h 3237700"/>
              <a:gd name="connsiteX14" fmla="*/ 277731 w 2907126"/>
              <a:gd name="connsiteY14" fmla="*/ 1642137 h 3237700"/>
              <a:gd name="connsiteX15" fmla="*/ 577943 w 2907126"/>
              <a:gd name="connsiteY15" fmla="*/ 1471773 h 3237700"/>
              <a:gd name="connsiteX16" fmla="*/ 728834 w 2907126"/>
              <a:gd name="connsiteY16" fmla="*/ 766816 h 3237700"/>
              <a:gd name="connsiteX17" fmla="*/ 0 w 2907126"/>
              <a:gd name="connsiteY17" fmla="*/ 1196888 h 3237700"/>
              <a:gd name="connsiteX18" fmla="*/ 381226 w 2907126"/>
              <a:gd name="connsiteY18" fmla="*/ 244276 h 3237700"/>
              <a:gd name="connsiteX19" fmla="*/ 1294723 w 2907126"/>
              <a:gd name="connsiteY19" fmla="*/ 118415 h 3237700"/>
              <a:gd name="connsiteX20" fmla="*/ 1803671 w 2907126"/>
              <a:gd name="connsiteY20" fmla="*/ 121722 h 3237700"/>
              <a:gd name="connsiteX0" fmla="*/ 1803671 w 2907126"/>
              <a:gd name="connsiteY0" fmla="*/ 121722 h 3241667"/>
              <a:gd name="connsiteX1" fmla="*/ 2906708 w 2907126"/>
              <a:gd name="connsiteY1" fmla="*/ 0 h 3241667"/>
              <a:gd name="connsiteX2" fmla="*/ 2629066 w 2907126"/>
              <a:gd name="connsiteY2" fmla="*/ 604020 h 3241667"/>
              <a:gd name="connsiteX3" fmla="*/ 2131388 w 2907126"/>
              <a:gd name="connsiteY3" fmla="*/ 741392 h 3241667"/>
              <a:gd name="connsiteX4" fmla="*/ 1511469 w 2907126"/>
              <a:gd name="connsiteY4" fmla="*/ 748632 h 3241667"/>
              <a:gd name="connsiteX5" fmla="*/ 1370830 w 2907126"/>
              <a:gd name="connsiteY5" fmla="*/ 1466814 h 3241667"/>
              <a:gd name="connsiteX6" fmla="*/ 2441648 w 2907126"/>
              <a:gd name="connsiteY6" fmla="*/ 1275766 h 3241667"/>
              <a:gd name="connsiteX7" fmla="*/ 2136623 w 2907126"/>
              <a:gd name="connsiteY7" fmla="*/ 1935288 h 3241667"/>
              <a:gd name="connsiteX8" fmla="*/ 1484634 w 2907126"/>
              <a:gd name="connsiteY8" fmla="*/ 2087012 h 3241667"/>
              <a:gd name="connsiteX9" fmla="*/ 1254781 w 2907126"/>
              <a:gd name="connsiteY9" fmla="*/ 2084532 h 3241667"/>
              <a:gd name="connsiteX10" fmla="*/ 1173525 w 2907126"/>
              <a:gd name="connsiteY10" fmla="*/ 3053316 h 3241667"/>
              <a:gd name="connsiteX11" fmla="*/ 253698 w 2907126"/>
              <a:gd name="connsiteY11" fmla="*/ 2967571 h 3241667"/>
              <a:gd name="connsiteX12" fmla="*/ 461420 w 2907126"/>
              <a:gd name="connsiteY12" fmla="*/ 2117078 h 3241667"/>
              <a:gd name="connsiteX13" fmla="*/ 10577 w 2907126"/>
              <a:gd name="connsiteY13" fmla="*/ 2258114 h 3241667"/>
              <a:gd name="connsiteX14" fmla="*/ 277731 w 2907126"/>
              <a:gd name="connsiteY14" fmla="*/ 1642137 h 3241667"/>
              <a:gd name="connsiteX15" fmla="*/ 577943 w 2907126"/>
              <a:gd name="connsiteY15" fmla="*/ 1471773 h 3241667"/>
              <a:gd name="connsiteX16" fmla="*/ 728834 w 2907126"/>
              <a:gd name="connsiteY16" fmla="*/ 766816 h 3241667"/>
              <a:gd name="connsiteX17" fmla="*/ 0 w 2907126"/>
              <a:gd name="connsiteY17" fmla="*/ 1196888 h 3241667"/>
              <a:gd name="connsiteX18" fmla="*/ 381226 w 2907126"/>
              <a:gd name="connsiteY18" fmla="*/ 244276 h 3241667"/>
              <a:gd name="connsiteX19" fmla="*/ 1294723 w 2907126"/>
              <a:gd name="connsiteY19" fmla="*/ 118415 h 3241667"/>
              <a:gd name="connsiteX20" fmla="*/ 1803671 w 2907126"/>
              <a:gd name="connsiteY20" fmla="*/ 121722 h 3241667"/>
              <a:gd name="connsiteX0" fmla="*/ 1803671 w 2907126"/>
              <a:gd name="connsiteY0" fmla="*/ 121722 h 3229647"/>
              <a:gd name="connsiteX1" fmla="*/ 2906708 w 2907126"/>
              <a:gd name="connsiteY1" fmla="*/ 0 h 3229647"/>
              <a:gd name="connsiteX2" fmla="*/ 2629066 w 2907126"/>
              <a:gd name="connsiteY2" fmla="*/ 604020 h 3229647"/>
              <a:gd name="connsiteX3" fmla="*/ 2131388 w 2907126"/>
              <a:gd name="connsiteY3" fmla="*/ 741392 h 3229647"/>
              <a:gd name="connsiteX4" fmla="*/ 1511469 w 2907126"/>
              <a:gd name="connsiteY4" fmla="*/ 748632 h 3229647"/>
              <a:gd name="connsiteX5" fmla="*/ 1370830 w 2907126"/>
              <a:gd name="connsiteY5" fmla="*/ 1466814 h 3229647"/>
              <a:gd name="connsiteX6" fmla="*/ 2441648 w 2907126"/>
              <a:gd name="connsiteY6" fmla="*/ 1275766 h 3229647"/>
              <a:gd name="connsiteX7" fmla="*/ 2136623 w 2907126"/>
              <a:gd name="connsiteY7" fmla="*/ 1935288 h 3229647"/>
              <a:gd name="connsiteX8" fmla="*/ 1484634 w 2907126"/>
              <a:gd name="connsiteY8" fmla="*/ 2087012 h 3229647"/>
              <a:gd name="connsiteX9" fmla="*/ 1254781 w 2907126"/>
              <a:gd name="connsiteY9" fmla="*/ 2084532 h 3229647"/>
              <a:gd name="connsiteX10" fmla="*/ 1173525 w 2907126"/>
              <a:gd name="connsiteY10" fmla="*/ 3053316 h 3229647"/>
              <a:gd name="connsiteX11" fmla="*/ 253698 w 2907126"/>
              <a:gd name="connsiteY11" fmla="*/ 2967571 h 3229647"/>
              <a:gd name="connsiteX12" fmla="*/ 461420 w 2907126"/>
              <a:gd name="connsiteY12" fmla="*/ 2117078 h 3229647"/>
              <a:gd name="connsiteX13" fmla="*/ 10577 w 2907126"/>
              <a:gd name="connsiteY13" fmla="*/ 2258114 h 3229647"/>
              <a:gd name="connsiteX14" fmla="*/ 277731 w 2907126"/>
              <a:gd name="connsiteY14" fmla="*/ 1642137 h 3229647"/>
              <a:gd name="connsiteX15" fmla="*/ 577943 w 2907126"/>
              <a:gd name="connsiteY15" fmla="*/ 1471773 h 3229647"/>
              <a:gd name="connsiteX16" fmla="*/ 728834 w 2907126"/>
              <a:gd name="connsiteY16" fmla="*/ 766816 h 3229647"/>
              <a:gd name="connsiteX17" fmla="*/ 0 w 2907126"/>
              <a:gd name="connsiteY17" fmla="*/ 1196888 h 3229647"/>
              <a:gd name="connsiteX18" fmla="*/ 381226 w 2907126"/>
              <a:gd name="connsiteY18" fmla="*/ 244276 h 3229647"/>
              <a:gd name="connsiteX19" fmla="*/ 1294723 w 2907126"/>
              <a:gd name="connsiteY19" fmla="*/ 118415 h 3229647"/>
              <a:gd name="connsiteX20" fmla="*/ 1803671 w 2907126"/>
              <a:gd name="connsiteY20" fmla="*/ 121722 h 3229647"/>
              <a:gd name="connsiteX0" fmla="*/ 1803671 w 2907126"/>
              <a:gd name="connsiteY0" fmla="*/ 121722 h 3243169"/>
              <a:gd name="connsiteX1" fmla="*/ 2906708 w 2907126"/>
              <a:gd name="connsiteY1" fmla="*/ 0 h 3243169"/>
              <a:gd name="connsiteX2" fmla="*/ 2629066 w 2907126"/>
              <a:gd name="connsiteY2" fmla="*/ 604020 h 3243169"/>
              <a:gd name="connsiteX3" fmla="*/ 2131388 w 2907126"/>
              <a:gd name="connsiteY3" fmla="*/ 741392 h 3243169"/>
              <a:gd name="connsiteX4" fmla="*/ 1511469 w 2907126"/>
              <a:gd name="connsiteY4" fmla="*/ 748632 h 3243169"/>
              <a:gd name="connsiteX5" fmla="*/ 1370830 w 2907126"/>
              <a:gd name="connsiteY5" fmla="*/ 1466814 h 3243169"/>
              <a:gd name="connsiteX6" fmla="*/ 2441648 w 2907126"/>
              <a:gd name="connsiteY6" fmla="*/ 1275766 h 3243169"/>
              <a:gd name="connsiteX7" fmla="*/ 2136623 w 2907126"/>
              <a:gd name="connsiteY7" fmla="*/ 1935288 h 3243169"/>
              <a:gd name="connsiteX8" fmla="*/ 1484634 w 2907126"/>
              <a:gd name="connsiteY8" fmla="*/ 2087012 h 3243169"/>
              <a:gd name="connsiteX9" fmla="*/ 1254781 w 2907126"/>
              <a:gd name="connsiteY9" fmla="*/ 2084532 h 3243169"/>
              <a:gd name="connsiteX10" fmla="*/ 1173525 w 2907126"/>
              <a:gd name="connsiteY10" fmla="*/ 3053316 h 3243169"/>
              <a:gd name="connsiteX11" fmla="*/ 253698 w 2907126"/>
              <a:gd name="connsiteY11" fmla="*/ 2967571 h 3243169"/>
              <a:gd name="connsiteX12" fmla="*/ 461420 w 2907126"/>
              <a:gd name="connsiteY12" fmla="*/ 2117078 h 3243169"/>
              <a:gd name="connsiteX13" fmla="*/ 10577 w 2907126"/>
              <a:gd name="connsiteY13" fmla="*/ 2258114 h 3243169"/>
              <a:gd name="connsiteX14" fmla="*/ 277731 w 2907126"/>
              <a:gd name="connsiteY14" fmla="*/ 1642137 h 3243169"/>
              <a:gd name="connsiteX15" fmla="*/ 577943 w 2907126"/>
              <a:gd name="connsiteY15" fmla="*/ 1471773 h 3243169"/>
              <a:gd name="connsiteX16" fmla="*/ 728834 w 2907126"/>
              <a:gd name="connsiteY16" fmla="*/ 766816 h 3243169"/>
              <a:gd name="connsiteX17" fmla="*/ 0 w 2907126"/>
              <a:gd name="connsiteY17" fmla="*/ 1196888 h 3243169"/>
              <a:gd name="connsiteX18" fmla="*/ 381226 w 2907126"/>
              <a:gd name="connsiteY18" fmla="*/ 244276 h 3243169"/>
              <a:gd name="connsiteX19" fmla="*/ 1294723 w 2907126"/>
              <a:gd name="connsiteY19" fmla="*/ 118415 h 3243169"/>
              <a:gd name="connsiteX20" fmla="*/ 1803671 w 2907126"/>
              <a:gd name="connsiteY20" fmla="*/ 121722 h 3243169"/>
              <a:gd name="connsiteX0" fmla="*/ 1803671 w 2907126"/>
              <a:gd name="connsiteY0" fmla="*/ 121722 h 3243169"/>
              <a:gd name="connsiteX1" fmla="*/ 2906708 w 2907126"/>
              <a:gd name="connsiteY1" fmla="*/ 0 h 3243169"/>
              <a:gd name="connsiteX2" fmla="*/ 2629066 w 2907126"/>
              <a:gd name="connsiteY2" fmla="*/ 604020 h 3243169"/>
              <a:gd name="connsiteX3" fmla="*/ 2131388 w 2907126"/>
              <a:gd name="connsiteY3" fmla="*/ 741392 h 3243169"/>
              <a:gd name="connsiteX4" fmla="*/ 1511469 w 2907126"/>
              <a:gd name="connsiteY4" fmla="*/ 748632 h 3243169"/>
              <a:gd name="connsiteX5" fmla="*/ 1370830 w 2907126"/>
              <a:gd name="connsiteY5" fmla="*/ 1466814 h 3243169"/>
              <a:gd name="connsiteX6" fmla="*/ 2441648 w 2907126"/>
              <a:gd name="connsiteY6" fmla="*/ 1275766 h 3243169"/>
              <a:gd name="connsiteX7" fmla="*/ 2136623 w 2907126"/>
              <a:gd name="connsiteY7" fmla="*/ 1935288 h 3243169"/>
              <a:gd name="connsiteX8" fmla="*/ 1484634 w 2907126"/>
              <a:gd name="connsiteY8" fmla="*/ 2087012 h 3243169"/>
              <a:gd name="connsiteX9" fmla="*/ 1254781 w 2907126"/>
              <a:gd name="connsiteY9" fmla="*/ 2084532 h 3243169"/>
              <a:gd name="connsiteX10" fmla="*/ 1173525 w 2907126"/>
              <a:gd name="connsiteY10" fmla="*/ 3053316 h 3243169"/>
              <a:gd name="connsiteX11" fmla="*/ 274014 w 2907126"/>
              <a:gd name="connsiteY11" fmla="*/ 2967571 h 3243169"/>
              <a:gd name="connsiteX12" fmla="*/ 461420 w 2907126"/>
              <a:gd name="connsiteY12" fmla="*/ 2117078 h 3243169"/>
              <a:gd name="connsiteX13" fmla="*/ 10577 w 2907126"/>
              <a:gd name="connsiteY13" fmla="*/ 2258114 h 3243169"/>
              <a:gd name="connsiteX14" fmla="*/ 277731 w 2907126"/>
              <a:gd name="connsiteY14" fmla="*/ 1642137 h 3243169"/>
              <a:gd name="connsiteX15" fmla="*/ 577943 w 2907126"/>
              <a:gd name="connsiteY15" fmla="*/ 1471773 h 3243169"/>
              <a:gd name="connsiteX16" fmla="*/ 728834 w 2907126"/>
              <a:gd name="connsiteY16" fmla="*/ 766816 h 3243169"/>
              <a:gd name="connsiteX17" fmla="*/ 0 w 2907126"/>
              <a:gd name="connsiteY17" fmla="*/ 1196888 h 3243169"/>
              <a:gd name="connsiteX18" fmla="*/ 381226 w 2907126"/>
              <a:gd name="connsiteY18" fmla="*/ 244276 h 3243169"/>
              <a:gd name="connsiteX19" fmla="*/ 1294723 w 2907126"/>
              <a:gd name="connsiteY19" fmla="*/ 118415 h 3243169"/>
              <a:gd name="connsiteX20" fmla="*/ 1803671 w 2907126"/>
              <a:gd name="connsiteY20" fmla="*/ 121722 h 3243169"/>
              <a:gd name="connsiteX0" fmla="*/ 1803671 w 2907126"/>
              <a:gd name="connsiteY0" fmla="*/ 121722 h 3243169"/>
              <a:gd name="connsiteX1" fmla="*/ 2906708 w 2907126"/>
              <a:gd name="connsiteY1" fmla="*/ 0 h 3243169"/>
              <a:gd name="connsiteX2" fmla="*/ 2629066 w 2907126"/>
              <a:gd name="connsiteY2" fmla="*/ 604020 h 3243169"/>
              <a:gd name="connsiteX3" fmla="*/ 2131388 w 2907126"/>
              <a:gd name="connsiteY3" fmla="*/ 741392 h 3243169"/>
              <a:gd name="connsiteX4" fmla="*/ 1511469 w 2907126"/>
              <a:gd name="connsiteY4" fmla="*/ 748632 h 3243169"/>
              <a:gd name="connsiteX5" fmla="*/ 1370830 w 2907126"/>
              <a:gd name="connsiteY5" fmla="*/ 1466814 h 3243169"/>
              <a:gd name="connsiteX6" fmla="*/ 2441648 w 2907126"/>
              <a:gd name="connsiteY6" fmla="*/ 1275766 h 3243169"/>
              <a:gd name="connsiteX7" fmla="*/ 2136623 w 2907126"/>
              <a:gd name="connsiteY7" fmla="*/ 1935288 h 3243169"/>
              <a:gd name="connsiteX8" fmla="*/ 1484634 w 2907126"/>
              <a:gd name="connsiteY8" fmla="*/ 2087012 h 3243169"/>
              <a:gd name="connsiteX9" fmla="*/ 1254781 w 2907126"/>
              <a:gd name="connsiteY9" fmla="*/ 2084532 h 3243169"/>
              <a:gd name="connsiteX10" fmla="*/ 1173525 w 2907126"/>
              <a:gd name="connsiteY10" fmla="*/ 3053316 h 3243169"/>
              <a:gd name="connsiteX11" fmla="*/ 274014 w 2907126"/>
              <a:gd name="connsiteY11" fmla="*/ 2967571 h 3243169"/>
              <a:gd name="connsiteX12" fmla="*/ 461420 w 2907126"/>
              <a:gd name="connsiteY12" fmla="*/ 2117078 h 3243169"/>
              <a:gd name="connsiteX13" fmla="*/ 10577 w 2907126"/>
              <a:gd name="connsiteY13" fmla="*/ 2258114 h 3243169"/>
              <a:gd name="connsiteX14" fmla="*/ 277731 w 2907126"/>
              <a:gd name="connsiteY14" fmla="*/ 1642137 h 3243169"/>
              <a:gd name="connsiteX15" fmla="*/ 577943 w 2907126"/>
              <a:gd name="connsiteY15" fmla="*/ 1471773 h 3243169"/>
              <a:gd name="connsiteX16" fmla="*/ 728834 w 2907126"/>
              <a:gd name="connsiteY16" fmla="*/ 766816 h 3243169"/>
              <a:gd name="connsiteX17" fmla="*/ 0 w 2907126"/>
              <a:gd name="connsiteY17" fmla="*/ 1196888 h 3243169"/>
              <a:gd name="connsiteX18" fmla="*/ 381226 w 2907126"/>
              <a:gd name="connsiteY18" fmla="*/ 244276 h 3243169"/>
              <a:gd name="connsiteX19" fmla="*/ 1294723 w 2907126"/>
              <a:gd name="connsiteY19" fmla="*/ 118415 h 3243169"/>
              <a:gd name="connsiteX20" fmla="*/ 1803671 w 2907126"/>
              <a:gd name="connsiteY20" fmla="*/ 121722 h 3243169"/>
              <a:gd name="connsiteX0" fmla="*/ 1803671 w 2907126"/>
              <a:gd name="connsiteY0" fmla="*/ 121722 h 3243169"/>
              <a:gd name="connsiteX1" fmla="*/ 2906708 w 2907126"/>
              <a:gd name="connsiteY1" fmla="*/ 0 h 3243169"/>
              <a:gd name="connsiteX2" fmla="*/ 2629066 w 2907126"/>
              <a:gd name="connsiteY2" fmla="*/ 604020 h 3243169"/>
              <a:gd name="connsiteX3" fmla="*/ 2131388 w 2907126"/>
              <a:gd name="connsiteY3" fmla="*/ 741392 h 3243169"/>
              <a:gd name="connsiteX4" fmla="*/ 1511469 w 2907126"/>
              <a:gd name="connsiteY4" fmla="*/ 748632 h 3243169"/>
              <a:gd name="connsiteX5" fmla="*/ 1370830 w 2907126"/>
              <a:gd name="connsiteY5" fmla="*/ 1466814 h 3243169"/>
              <a:gd name="connsiteX6" fmla="*/ 2441648 w 2907126"/>
              <a:gd name="connsiteY6" fmla="*/ 1275766 h 3243169"/>
              <a:gd name="connsiteX7" fmla="*/ 2136623 w 2907126"/>
              <a:gd name="connsiteY7" fmla="*/ 1935288 h 3243169"/>
              <a:gd name="connsiteX8" fmla="*/ 1484634 w 2907126"/>
              <a:gd name="connsiteY8" fmla="*/ 2087012 h 3243169"/>
              <a:gd name="connsiteX9" fmla="*/ 1254781 w 2907126"/>
              <a:gd name="connsiteY9" fmla="*/ 2084532 h 3243169"/>
              <a:gd name="connsiteX10" fmla="*/ 1173525 w 2907126"/>
              <a:gd name="connsiteY10" fmla="*/ 3053316 h 3243169"/>
              <a:gd name="connsiteX11" fmla="*/ 303644 w 2907126"/>
              <a:gd name="connsiteY11" fmla="*/ 2967571 h 3243169"/>
              <a:gd name="connsiteX12" fmla="*/ 461420 w 2907126"/>
              <a:gd name="connsiteY12" fmla="*/ 2117078 h 3243169"/>
              <a:gd name="connsiteX13" fmla="*/ 10577 w 2907126"/>
              <a:gd name="connsiteY13" fmla="*/ 2258114 h 3243169"/>
              <a:gd name="connsiteX14" fmla="*/ 277731 w 2907126"/>
              <a:gd name="connsiteY14" fmla="*/ 1642137 h 3243169"/>
              <a:gd name="connsiteX15" fmla="*/ 577943 w 2907126"/>
              <a:gd name="connsiteY15" fmla="*/ 1471773 h 3243169"/>
              <a:gd name="connsiteX16" fmla="*/ 728834 w 2907126"/>
              <a:gd name="connsiteY16" fmla="*/ 766816 h 3243169"/>
              <a:gd name="connsiteX17" fmla="*/ 0 w 2907126"/>
              <a:gd name="connsiteY17" fmla="*/ 1196888 h 3243169"/>
              <a:gd name="connsiteX18" fmla="*/ 381226 w 2907126"/>
              <a:gd name="connsiteY18" fmla="*/ 244276 h 3243169"/>
              <a:gd name="connsiteX19" fmla="*/ 1294723 w 2907126"/>
              <a:gd name="connsiteY19" fmla="*/ 118415 h 3243169"/>
              <a:gd name="connsiteX20" fmla="*/ 1803671 w 2907126"/>
              <a:gd name="connsiteY20" fmla="*/ 121722 h 3243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07126" h="3243169">
                <a:moveTo>
                  <a:pt x="1803671" y="121722"/>
                </a:moveTo>
                <a:cubicBezTo>
                  <a:pt x="2073053" y="123472"/>
                  <a:pt x="2467567" y="82265"/>
                  <a:pt x="2906708" y="0"/>
                </a:cubicBezTo>
                <a:cubicBezTo>
                  <a:pt x="2915511" y="192202"/>
                  <a:pt x="2784149" y="515052"/>
                  <a:pt x="2629066" y="604020"/>
                </a:cubicBezTo>
                <a:cubicBezTo>
                  <a:pt x="2472739" y="693701"/>
                  <a:pt x="2317655" y="717290"/>
                  <a:pt x="2131388" y="741392"/>
                </a:cubicBezTo>
                <a:cubicBezTo>
                  <a:pt x="1945122" y="765493"/>
                  <a:pt x="1659804" y="761923"/>
                  <a:pt x="1511469" y="748632"/>
                </a:cubicBezTo>
                <a:lnTo>
                  <a:pt x="1370830" y="1466814"/>
                </a:lnTo>
                <a:cubicBezTo>
                  <a:pt x="1964894" y="1457950"/>
                  <a:pt x="2043651" y="1398567"/>
                  <a:pt x="2441648" y="1275766"/>
                </a:cubicBezTo>
                <a:cubicBezTo>
                  <a:pt x="2376494" y="1458887"/>
                  <a:pt x="2271321" y="1802560"/>
                  <a:pt x="2136623" y="1935288"/>
                </a:cubicBezTo>
                <a:cubicBezTo>
                  <a:pt x="2001926" y="2068015"/>
                  <a:pt x="1716608" y="2087012"/>
                  <a:pt x="1484634" y="2087012"/>
                </a:cubicBezTo>
                <a:lnTo>
                  <a:pt x="1254781" y="2084532"/>
                </a:lnTo>
                <a:cubicBezTo>
                  <a:pt x="1172032" y="2421404"/>
                  <a:pt x="1076047" y="2840515"/>
                  <a:pt x="1173525" y="3053316"/>
                </a:cubicBezTo>
                <a:cubicBezTo>
                  <a:pt x="340810" y="3453267"/>
                  <a:pt x="330460" y="3120713"/>
                  <a:pt x="303644" y="2967571"/>
                </a:cubicBezTo>
                <a:cubicBezTo>
                  <a:pt x="283835" y="2854447"/>
                  <a:pt x="450546" y="2200435"/>
                  <a:pt x="461420" y="2117078"/>
                </a:cubicBezTo>
                <a:cubicBezTo>
                  <a:pt x="323480" y="2143758"/>
                  <a:pt x="177613" y="2193432"/>
                  <a:pt x="10577" y="2258114"/>
                </a:cubicBezTo>
                <a:cubicBezTo>
                  <a:pt x="75338" y="2086690"/>
                  <a:pt x="183169" y="1773193"/>
                  <a:pt x="277731" y="1642137"/>
                </a:cubicBezTo>
                <a:cubicBezTo>
                  <a:pt x="372292" y="1511080"/>
                  <a:pt x="490316" y="1481693"/>
                  <a:pt x="577943" y="1471773"/>
                </a:cubicBezTo>
                <a:lnTo>
                  <a:pt x="728834" y="766816"/>
                </a:lnTo>
                <a:cubicBezTo>
                  <a:pt x="473525" y="786656"/>
                  <a:pt x="195028" y="1050155"/>
                  <a:pt x="0" y="1196888"/>
                </a:cubicBezTo>
                <a:cubicBezTo>
                  <a:pt x="63442" y="960950"/>
                  <a:pt x="89899" y="487062"/>
                  <a:pt x="381226" y="244276"/>
                </a:cubicBezTo>
                <a:cubicBezTo>
                  <a:pt x="521099" y="127709"/>
                  <a:pt x="852409" y="118415"/>
                  <a:pt x="1294723" y="118415"/>
                </a:cubicBezTo>
                <a:lnTo>
                  <a:pt x="1803671" y="121722"/>
                </a:lnTo>
                <a:close/>
              </a:path>
            </a:pathLst>
          </a:custGeom>
          <a:solidFill>
            <a:schemeClr val="bg1">
              <a:alpha val="2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grpSp>
        <p:nvGrpSpPr>
          <p:cNvPr id="48" name="Group 47">
            <a:extLst>
              <a:ext uri="{FF2B5EF4-FFF2-40B4-BE49-F238E27FC236}">
                <a16:creationId xmlns:a16="http://schemas.microsoft.com/office/drawing/2014/main" id="{C5B4CF8D-E436-0C19-DDD4-B07CF6D87CC7}"/>
              </a:ext>
            </a:extLst>
          </p:cNvPr>
          <p:cNvGrpSpPr/>
          <p:nvPr/>
        </p:nvGrpSpPr>
        <p:grpSpPr>
          <a:xfrm>
            <a:off x="1060129" y="318878"/>
            <a:ext cx="10071743" cy="2026856"/>
            <a:chOff x="1293486" y="4264478"/>
            <a:chExt cx="10071743" cy="2026856"/>
          </a:xfrm>
        </p:grpSpPr>
        <p:sp>
          <p:nvSpPr>
            <p:cNvPr id="39" name="Subtitle 2">
              <a:extLst>
                <a:ext uri="{FF2B5EF4-FFF2-40B4-BE49-F238E27FC236}">
                  <a16:creationId xmlns:a16="http://schemas.microsoft.com/office/drawing/2014/main" id="{5744A1BB-6FE6-46FA-BF29-4D1FF04E88F1}"/>
                </a:ext>
              </a:extLst>
            </p:cNvPr>
            <p:cNvSpPr txBox="1">
              <a:spLocks/>
            </p:cNvSpPr>
            <p:nvPr/>
          </p:nvSpPr>
          <p:spPr>
            <a:xfrm>
              <a:off x="3666591" y="4612555"/>
              <a:ext cx="2990706" cy="600075"/>
            </a:xfrm>
            <a:prstGeom prst="rect">
              <a:avLst/>
            </a:prstGeom>
            <a:noFill/>
          </p:spPr>
          <p:txBody>
            <a:bodyPr vert="horz" lIns="0" tIns="0" rIns="9144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4000" spc="100" dirty="0">
                  <a:solidFill>
                    <a:schemeClr val="bg1"/>
                  </a:solidFill>
                  <a:latin typeface="Calibri" panose="020F0502020204030204" pitchFamily="34" charset="0"/>
                  <a:cs typeface="Calibri" panose="020F0502020204030204" pitchFamily="34" charset="0"/>
                </a:rPr>
                <a:t>Fydar</a:t>
              </a:r>
            </a:p>
          </p:txBody>
        </p:sp>
        <p:sp>
          <p:nvSpPr>
            <p:cNvPr id="41" name="Subtitle 2">
              <a:extLst>
                <a:ext uri="{FF2B5EF4-FFF2-40B4-BE49-F238E27FC236}">
                  <a16:creationId xmlns:a16="http://schemas.microsoft.com/office/drawing/2014/main" id="{BB59183A-16D8-4B21-A479-C902DB8524C3}"/>
                </a:ext>
              </a:extLst>
            </p:cNvPr>
            <p:cNvSpPr txBox="1">
              <a:spLocks/>
            </p:cNvSpPr>
            <p:nvPr/>
          </p:nvSpPr>
          <p:spPr>
            <a:xfrm>
              <a:off x="4924654" y="4815545"/>
              <a:ext cx="1171346" cy="303172"/>
            </a:xfrm>
            <a:prstGeom prst="rect">
              <a:avLst/>
            </a:prstGeom>
            <a:no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600" spc="100" dirty="0">
                  <a:solidFill>
                    <a:schemeClr val="bg1">
                      <a:lumMod val="75000"/>
                    </a:schemeClr>
                  </a:solidFill>
                  <a:latin typeface="Calibri" panose="020F0502020204030204" pitchFamily="34" charset="0"/>
                  <a:cs typeface="Calibri" panose="020F0502020204030204" pitchFamily="34" charset="0"/>
                </a:rPr>
                <a:t>(they/them)</a:t>
              </a:r>
            </a:p>
          </p:txBody>
        </p:sp>
        <p:sp>
          <p:nvSpPr>
            <p:cNvPr id="42" name="Subtitle 2">
              <a:extLst>
                <a:ext uri="{FF2B5EF4-FFF2-40B4-BE49-F238E27FC236}">
                  <a16:creationId xmlns:a16="http://schemas.microsoft.com/office/drawing/2014/main" id="{9E9D0899-E58B-41B0-AB9E-FBDEE289F132}"/>
                </a:ext>
              </a:extLst>
            </p:cNvPr>
            <p:cNvSpPr txBox="1">
              <a:spLocks/>
            </p:cNvSpPr>
            <p:nvPr/>
          </p:nvSpPr>
          <p:spPr>
            <a:xfrm>
              <a:off x="4133849" y="5700955"/>
              <a:ext cx="1629105" cy="334838"/>
            </a:xfrm>
            <a:prstGeom prst="rect">
              <a:avLst/>
            </a:prstGeom>
          </p:spPr>
          <p:txBody>
            <a:bodyPr vert="horz" lIns="0" tIns="0" rIns="9144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spc="100" dirty="0">
                  <a:solidFill>
                    <a:schemeClr val="bg1">
                      <a:lumMod val="85000"/>
                    </a:schemeClr>
                  </a:solidFill>
                  <a:latin typeface="Lao UI" panose="020B0502040204020203" pitchFamily="34" charset="0"/>
                  <a:cs typeface="Lao UI" panose="020B0502040204020203" pitchFamily="34" charset="0"/>
                </a:rPr>
                <a:t>@Fydarus</a:t>
              </a:r>
            </a:p>
          </p:txBody>
        </p:sp>
        <p:sp>
          <p:nvSpPr>
            <p:cNvPr id="43" name="Subtitle 2">
              <a:extLst>
                <a:ext uri="{FF2B5EF4-FFF2-40B4-BE49-F238E27FC236}">
                  <a16:creationId xmlns:a16="http://schemas.microsoft.com/office/drawing/2014/main" id="{4269A87D-9D7F-4657-842C-330D453ACD20}"/>
                </a:ext>
              </a:extLst>
            </p:cNvPr>
            <p:cNvSpPr txBox="1">
              <a:spLocks/>
            </p:cNvSpPr>
            <p:nvPr/>
          </p:nvSpPr>
          <p:spPr>
            <a:xfrm>
              <a:off x="4133849" y="5327976"/>
              <a:ext cx="1629105" cy="334838"/>
            </a:xfrm>
            <a:prstGeom prst="rect">
              <a:avLst/>
            </a:prstGeom>
          </p:spPr>
          <p:txBody>
            <a:bodyPr vert="horz" lIns="0" tIns="0" rIns="9144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spc="100" dirty="0">
                  <a:solidFill>
                    <a:schemeClr val="bg1">
                      <a:lumMod val="85000"/>
                    </a:schemeClr>
                  </a:solidFill>
                  <a:latin typeface="Lao UI" panose="020B0502040204020203" pitchFamily="34" charset="0"/>
                  <a:cs typeface="Lao UI" panose="020B0502040204020203" pitchFamily="34" charset="0"/>
                </a:rPr>
                <a:t>Fydar</a:t>
              </a:r>
            </a:p>
          </p:txBody>
        </p:sp>
        <p:pic>
          <p:nvPicPr>
            <p:cNvPr id="3" name="Picture 2">
              <a:extLst>
                <a:ext uri="{FF2B5EF4-FFF2-40B4-BE49-F238E27FC236}">
                  <a16:creationId xmlns:a16="http://schemas.microsoft.com/office/drawing/2014/main" id="{E13BFCE6-9915-C627-020E-A2E4490FE9CB}"/>
                </a:ext>
              </a:extLst>
            </p:cNvPr>
            <p:cNvPicPr>
              <a:picLocks noChangeAspect="1"/>
            </p:cNvPicPr>
            <p:nvPr/>
          </p:nvPicPr>
          <p:blipFill rotWithShape="1">
            <a:blip r:embed="rId3">
              <a:extLst>
                <a:ext uri="{BEBA8EAE-BF5A-486C-A8C5-ECC9F3942E4B}">
                  <a14:imgProps xmlns:a14="http://schemas.microsoft.com/office/drawing/2010/main">
                    <a14:imgLayer r:embed="rId4">
                      <a14:imgEffect>
                        <a14:colorTemperature colorTemp="5900"/>
                      </a14:imgEffect>
                    </a14:imgLayer>
                  </a14:imgProps>
                </a:ext>
                <a:ext uri="{28A0092B-C50C-407E-A947-70E740481C1C}">
                  <a14:useLocalDpi xmlns:a14="http://schemas.microsoft.com/office/drawing/2010/main" val="0"/>
                </a:ext>
              </a:extLst>
            </a:blip>
            <a:srcRect l="11172" t="7026" r="9368" b="7449"/>
            <a:stretch/>
          </p:blipFill>
          <p:spPr>
            <a:xfrm>
              <a:off x="1293486" y="4264478"/>
              <a:ext cx="2026866" cy="2026856"/>
            </a:xfrm>
            <a:prstGeom prst="roundRect">
              <a:avLst>
                <a:gd name="adj" fmla="val 15305"/>
              </a:avLst>
            </a:prstGeom>
            <a:ln w="19050">
              <a:noFill/>
            </a:ln>
          </p:spPr>
        </p:pic>
        <p:pic>
          <p:nvPicPr>
            <p:cNvPr id="21" name="Graphic 20">
              <a:extLst>
                <a:ext uri="{FF2B5EF4-FFF2-40B4-BE49-F238E27FC236}">
                  <a16:creationId xmlns:a16="http://schemas.microsoft.com/office/drawing/2014/main" id="{1A95429F-5523-F108-C175-B5E0E9A8F82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808426" y="5755482"/>
              <a:ext cx="225788" cy="225784"/>
            </a:xfrm>
            <a:prstGeom prst="rect">
              <a:avLst/>
            </a:prstGeom>
          </p:spPr>
        </p:pic>
        <p:pic>
          <p:nvPicPr>
            <p:cNvPr id="23" name="Graphic 22">
              <a:extLst>
                <a:ext uri="{FF2B5EF4-FFF2-40B4-BE49-F238E27FC236}">
                  <a16:creationId xmlns:a16="http://schemas.microsoft.com/office/drawing/2014/main" id="{E12B6AA0-8E58-6F04-6E86-906F7C13EDA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808425" y="5382502"/>
              <a:ext cx="225788" cy="225786"/>
            </a:xfrm>
            <a:prstGeom prst="rect">
              <a:avLst/>
            </a:prstGeom>
          </p:spPr>
        </p:pic>
        <p:pic>
          <p:nvPicPr>
            <p:cNvPr id="1028" name="Picture 4">
              <a:extLst>
                <a:ext uri="{FF2B5EF4-FFF2-40B4-BE49-F238E27FC236}">
                  <a16:creationId xmlns:a16="http://schemas.microsoft.com/office/drawing/2014/main" id="{F83C93C6-B004-B916-7C2F-F0CED06AF9C7}"/>
                </a:ext>
              </a:extLst>
            </p:cNvPr>
            <p:cNvPicPr>
              <a:picLocks noChangeAspect="1" noChangeArrowheads="1"/>
            </p:cNvPicPr>
            <p:nvPr/>
          </p:nvPicPr>
          <p:blipFill rotWithShape="1">
            <a:blip r:embed="rId9">
              <a:clrChange>
                <a:clrFrom>
                  <a:srgbClr val="20243F"/>
                </a:clrFrom>
                <a:clrTo>
                  <a:srgbClr val="20243F">
                    <a:alpha val="0"/>
                  </a:srgbClr>
                </a:clrTo>
              </a:clrChange>
              <a:extLst>
                <a:ext uri="{BEBA8EAE-BF5A-486C-A8C5-ECC9F3942E4B}">
                  <a14:imgProps xmlns:a14="http://schemas.microsoft.com/office/drawing/2010/main">
                    <a14:imgLayer r:embed="rId10">
                      <a14:imgEffect>
                        <a14:backgroundRemoval t="10000" b="90000" l="10000" r="90000">
                          <a14:foregroundMark x1="20667" y1="45667" x2="20000" y2="40667"/>
                          <a14:foregroundMark x1="27333" y1="45667" x2="17667" y2="42000"/>
                          <a14:foregroundMark x1="22000" y1="40333" x2="39333" y2="54667"/>
                          <a14:foregroundMark x1="39333" y1="54667" x2="36667" y2="55667"/>
                          <a14:foregroundMark x1="35000" y1="45000" x2="58667" y2="48667"/>
                          <a14:foregroundMark x1="58667" y1="48667" x2="61667" y2="47333"/>
                          <a14:backgroundMark x1="56333" y1="18333" x2="48333" y2="3000"/>
                          <a14:backgroundMark x1="48333" y1="3000" x2="48333" y2="3000"/>
                          <a14:backgroundMark x1="65667" y1="17000" x2="47667" y2="13000"/>
                          <a14:backgroundMark x1="65333" y1="19667" x2="22667" y2="11333"/>
                          <a14:backgroundMark x1="37000" y1="17000" x2="14000" y2="23667"/>
                          <a14:backgroundMark x1="30333" y1="17000" x2="6000" y2="36667"/>
                          <a14:backgroundMark x1="12333" y1="30667" x2="8000" y2="56333"/>
                          <a14:backgroundMark x1="8000" y1="56333" x2="12333" y2="74333"/>
                          <a14:backgroundMark x1="12333" y1="74333" x2="25000" y2="84333"/>
                          <a14:backgroundMark x1="26333" y1="82333" x2="2000" y2="56667"/>
                          <a14:backgroundMark x1="6000" y1="52333" x2="18333" y2="73667"/>
                          <a14:backgroundMark x1="18333" y1="73667" x2="18333" y2="73667"/>
                          <a14:backgroundMark x1="14667" y1="64333" x2="47667" y2="93000"/>
                          <a14:backgroundMark x1="47667" y1="93000" x2="48333" y2="93000"/>
                          <a14:backgroundMark x1="60333" y1="91000" x2="84333" y2="86000"/>
                          <a14:backgroundMark x1="52333" y1="90667" x2="87333" y2="84333"/>
                          <a14:backgroundMark x1="49000" y1="93000" x2="79000" y2="79333"/>
                          <a14:backgroundMark x1="79000" y1="79333" x2="88000" y2="62667"/>
                          <a14:backgroundMark x1="88000" y1="62667" x2="87667" y2="59333"/>
                          <a14:backgroundMark x1="92667" y1="48333" x2="85000" y2="32667"/>
                          <a14:backgroundMark x1="85000" y1="32667" x2="65333" y2="16000"/>
                        </a14:backgroundRemoval>
                      </a14:imgEffect>
                    </a14:imgLayer>
                  </a14:imgProps>
                </a:ext>
                <a:ext uri="{28A0092B-C50C-407E-A947-70E740481C1C}">
                  <a14:useLocalDpi xmlns:a14="http://schemas.microsoft.com/office/drawing/2010/main" val="0"/>
                </a:ext>
              </a:extLst>
            </a:blip>
            <a:srcRect l="13482" t="23201" r="8831" b="13552"/>
            <a:stretch/>
          </p:blipFill>
          <p:spPr bwMode="auto">
            <a:xfrm>
              <a:off x="9787036" y="5248517"/>
              <a:ext cx="1111477" cy="904875"/>
            </a:xfrm>
            <a:prstGeom prst="rect">
              <a:avLst/>
            </a:prstGeom>
            <a:noFill/>
            <a:extLst>
              <a:ext uri="{909E8E84-426E-40DD-AFC4-6F175D3DCCD1}">
                <a14:hiddenFill xmlns:a14="http://schemas.microsoft.com/office/drawing/2010/main">
                  <a:solidFill>
                    <a:srgbClr val="FFFFFF"/>
                  </a:solidFill>
                </a14:hiddenFill>
              </a:ext>
            </a:extLst>
          </p:spPr>
        </p:pic>
        <p:sp>
          <p:nvSpPr>
            <p:cNvPr id="25" name="Subtitle 2">
              <a:extLst>
                <a:ext uri="{FF2B5EF4-FFF2-40B4-BE49-F238E27FC236}">
                  <a16:creationId xmlns:a16="http://schemas.microsoft.com/office/drawing/2014/main" id="{9661CECF-648C-F42A-589B-A6A28D792646}"/>
                </a:ext>
              </a:extLst>
            </p:cNvPr>
            <p:cNvSpPr txBox="1">
              <a:spLocks/>
            </p:cNvSpPr>
            <p:nvPr/>
          </p:nvSpPr>
          <p:spPr>
            <a:xfrm>
              <a:off x="7137162" y="5755449"/>
              <a:ext cx="4228067" cy="294670"/>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b="1" spc="200" dirty="0">
                  <a:solidFill>
                    <a:schemeClr val="bg1">
                      <a:lumMod val="85000"/>
                    </a:schemeClr>
                  </a:solidFill>
                  <a:latin typeface="Aptos" panose="020B0004020202020204" pitchFamily="34" charset="0"/>
                  <a:cs typeface="Arial" panose="020B0604020202020204" pitchFamily="34" charset="0"/>
                </a:rPr>
                <a:t>IWGB Games Workers</a:t>
              </a:r>
              <a:endParaRPr lang="en-GB" sz="1800" spc="200" dirty="0">
                <a:solidFill>
                  <a:schemeClr val="bg1">
                    <a:lumMod val="85000"/>
                  </a:schemeClr>
                </a:solidFill>
                <a:latin typeface="Aptos" panose="020B00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331EF5B7-2237-5AEF-7972-607C59C612A7}"/>
                </a:ext>
              </a:extLst>
            </p:cNvPr>
            <p:cNvSpPr txBox="1"/>
            <p:nvPr/>
          </p:nvSpPr>
          <p:spPr>
            <a:xfrm>
              <a:off x="7137162" y="5485213"/>
              <a:ext cx="3082687" cy="246221"/>
            </a:xfrm>
            <a:prstGeom prst="rect">
              <a:avLst/>
            </a:prstGeom>
            <a:noFill/>
          </p:spPr>
          <p:txBody>
            <a:bodyPr wrap="square" lIns="0" tIns="0" rIns="0" bIns="0">
              <a:spAutoFit/>
            </a:bodyPr>
            <a:lstStyle/>
            <a:p>
              <a:r>
                <a:rPr lang="en-GB" sz="1600" spc="200" dirty="0">
                  <a:solidFill>
                    <a:schemeClr val="bg1">
                      <a:lumMod val="85000"/>
                    </a:schemeClr>
                  </a:solidFill>
                  <a:latin typeface="Aptos" panose="020B0004020202020204" pitchFamily="34" charset="0"/>
                  <a:cs typeface="Arial" panose="020B0604020202020204" pitchFamily="34" charset="0"/>
                </a:rPr>
                <a:t>Proud Member of the</a:t>
              </a:r>
              <a:endParaRPr lang="en-GB" sz="1600" spc="200" dirty="0"/>
            </a:p>
          </p:txBody>
        </p:sp>
        <p:cxnSp>
          <p:nvCxnSpPr>
            <p:cNvPr id="32" name="Straight Connector 31">
              <a:extLst>
                <a:ext uri="{FF2B5EF4-FFF2-40B4-BE49-F238E27FC236}">
                  <a16:creationId xmlns:a16="http://schemas.microsoft.com/office/drawing/2014/main" id="{F7EBFD09-4077-91C6-BCFC-64603D4C20F6}"/>
                </a:ext>
              </a:extLst>
            </p:cNvPr>
            <p:cNvCxnSpPr>
              <a:cxnSpLocks/>
            </p:cNvCxnSpPr>
            <p:nvPr/>
          </p:nvCxnSpPr>
          <p:spPr>
            <a:xfrm>
              <a:off x="4133849" y="5121934"/>
              <a:ext cx="6764664" cy="0"/>
            </a:xfrm>
            <a:prstGeom prst="line">
              <a:avLst/>
            </a:prstGeom>
            <a:ln w="25400" cap="rnd">
              <a:gradFill flip="none" rotWithShape="1">
                <a:gsLst>
                  <a:gs pos="0">
                    <a:schemeClr val="accent1">
                      <a:lumMod val="5000"/>
                      <a:lumOff val="95000"/>
                    </a:schemeClr>
                  </a:gs>
                  <a:gs pos="100000">
                    <a:srgbClr val="E2B384">
                      <a:alpha val="0"/>
                    </a:srgbClr>
                  </a:gs>
                  <a:gs pos="16000">
                    <a:srgbClr val="E2B384"/>
                  </a:gs>
                </a:gsLst>
                <a:lin ang="0" scaled="1"/>
                <a:tileRect/>
              </a:gradFill>
              <a:roun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2535AAF-962F-5150-FF06-F00F6FD7838E}"/>
                </a:ext>
              </a:extLst>
            </p:cNvPr>
            <p:cNvCxnSpPr>
              <a:cxnSpLocks/>
            </p:cNvCxnSpPr>
            <p:nvPr/>
          </p:nvCxnSpPr>
          <p:spPr>
            <a:xfrm>
              <a:off x="3691325" y="5121934"/>
              <a:ext cx="196463" cy="0"/>
            </a:xfrm>
            <a:prstGeom prst="line">
              <a:avLst/>
            </a:prstGeom>
            <a:ln w="25400" cap="rnd">
              <a:solidFill>
                <a:schemeClr val="bg1">
                  <a:lumMod val="95000"/>
                </a:schemeClr>
              </a:solidFill>
              <a:round/>
            </a:ln>
          </p:spPr>
          <p:style>
            <a:lnRef idx="1">
              <a:schemeClr val="accent1"/>
            </a:lnRef>
            <a:fillRef idx="0">
              <a:schemeClr val="accent1"/>
            </a:fillRef>
            <a:effectRef idx="0">
              <a:schemeClr val="accent1"/>
            </a:effectRef>
            <a:fontRef idx="minor">
              <a:schemeClr val="tx1"/>
            </a:fontRef>
          </p:style>
        </p:cxnSp>
      </p:grpSp>
      <p:sp>
        <p:nvSpPr>
          <p:cNvPr id="6" name="TextBox 5">
            <a:extLst>
              <a:ext uri="{FF2B5EF4-FFF2-40B4-BE49-F238E27FC236}">
                <a16:creationId xmlns:a16="http://schemas.microsoft.com/office/drawing/2014/main" id="{590E0C3C-3B78-9D40-73D6-C1CCC08B784E}"/>
              </a:ext>
            </a:extLst>
          </p:cNvPr>
          <p:cNvSpPr txBox="1"/>
          <p:nvPr/>
        </p:nvSpPr>
        <p:spPr>
          <a:xfrm>
            <a:off x="1057132" y="3046952"/>
            <a:ext cx="5035871" cy="461665"/>
          </a:xfrm>
          <a:prstGeom prst="rect">
            <a:avLst/>
          </a:prstGeom>
          <a:noFill/>
        </p:spPr>
        <p:txBody>
          <a:bodyPr wrap="square">
            <a:spAutoFit/>
          </a:bodyPr>
          <a:lstStyle/>
          <a:p>
            <a:r>
              <a:rPr lang="en-GB" sz="2400" b="1" spc="50" dirty="0">
                <a:solidFill>
                  <a:schemeClr val="bg1"/>
                </a:solidFill>
                <a:effectLst/>
                <a:latin typeface="-apple-system"/>
              </a:rPr>
              <a:t>Tools</a:t>
            </a:r>
            <a:r>
              <a:rPr lang="en-GB" sz="2400" dirty="0">
                <a:solidFill>
                  <a:schemeClr val="bg1"/>
                </a:solidFill>
                <a:effectLst/>
                <a:latin typeface="-apple-system"/>
              </a:rPr>
              <a:t> </a:t>
            </a:r>
            <a:r>
              <a:rPr lang="en-GB" sz="2400" dirty="0">
                <a:solidFill>
                  <a:schemeClr val="bg1">
                    <a:lumMod val="50000"/>
                  </a:schemeClr>
                </a:solidFill>
                <a:effectLst/>
                <a:latin typeface="-apple-system"/>
              </a:rPr>
              <a:t>Engineer</a:t>
            </a:r>
            <a:endParaRPr lang="en-GB" sz="2400" dirty="0">
              <a:solidFill>
                <a:schemeClr val="bg1">
                  <a:lumMod val="50000"/>
                </a:schemeClr>
              </a:solidFill>
            </a:endParaRPr>
          </a:p>
        </p:txBody>
      </p:sp>
      <p:sp>
        <p:nvSpPr>
          <p:cNvPr id="8" name="TextBox 7">
            <a:extLst>
              <a:ext uri="{FF2B5EF4-FFF2-40B4-BE49-F238E27FC236}">
                <a16:creationId xmlns:a16="http://schemas.microsoft.com/office/drawing/2014/main" id="{750F263E-0EFE-B6F3-34A9-5C19B3A0F25C}"/>
              </a:ext>
            </a:extLst>
          </p:cNvPr>
          <p:cNvSpPr txBox="1"/>
          <p:nvPr/>
        </p:nvSpPr>
        <p:spPr>
          <a:xfrm>
            <a:off x="6093003" y="3046952"/>
            <a:ext cx="5035871" cy="461665"/>
          </a:xfrm>
          <a:prstGeom prst="rect">
            <a:avLst/>
          </a:prstGeom>
          <a:noFill/>
        </p:spPr>
        <p:txBody>
          <a:bodyPr wrap="square">
            <a:spAutoFit/>
          </a:bodyPr>
          <a:lstStyle/>
          <a:p>
            <a:r>
              <a:rPr lang="en-GB" sz="2400" b="1" i="0" spc="50" dirty="0">
                <a:solidFill>
                  <a:schemeClr val="bg1"/>
                </a:solidFill>
                <a:effectLst/>
                <a:latin typeface="-apple-system"/>
              </a:rPr>
              <a:t>Infrastructure</a:t>
            </a:r>
            <a:r>
              <a:rPr lang="en-GB" sz="2400" b="0" i="0" dirty="0">
                <a:solidFill>
                  <a:schemeClr val="bg1"/>
                </a:solidFill>
                <a:effectLst/>
                <a:latin typeface="-apple-system"/>
              </a:rPr>
              <a:t> </a:t>
            </a:r>
            <a:r>
              <a:rPr lang="en-GB" sz="2400" b="0" i="0" dirty="0">
                <a:solidFill>
                  <a:schemeClr val="bg1">
                    <a:lumMod val="50000"/>
                  </a:schemeClr>
                </a:solidFill>
                <a:effectLst/>
                <a:latin typeface="-apple-system"/>
              </a:rPr>
              <a:t>Engineer</a:t>
            </a:r>
            <a:endParaRPr lang="en-GB" sz="2400" dirty="0">
              <a:solidFill>
                <a:schemeClr val="bg1">
                  <a:lumMod val="50000"/>
                </a:schemeClr>
              </a:solidFill>
            </a:endParaRPr>
          </a:p>
        </p:txBody>
      </p:sp>
      <p:sp>
        <p:nvSpPr>
          <p:cNvPr id="9" name="TextBox 8">
            <a:extLst>
              <a:ext uri="{FF2B5EF4-FFF2-40B4-BE49-F238E27FC236}">
                <a16:creationId xmlns:a16="http://schemas.microsoft.com/office/drawing/2014/main" id="{AFAD7F59-D030-FCD8-93D1-E74349410F0D}"/>
              </a:ext>
            </a:extLst>
          </p:cNvPr>
          <p:cNvSpPr txBox="1"/>
          <p:nvPr/>
        </p:nvSpPr>
        <p:spPr>
          <a:xfrm>
            <a:off x="1057133" y="3650554"/>
            <a:ext cx="4777740" cy="783420"/>
          </a:xfrm>
          <a:prstGeom prst="rect">
            <a:avLst/>
          </a:prstGeom>
          <a:noFill/>
        </p:spPr>
        <p:txBody>
          <a:bodyPr wrap="square">
            <a:spAutoFit/>
          </a:bodyPr>
          <a:lstStyle/>
          <a:p>
            <a:pPr>
              <a:lnSpc>
                <a:spcPct val="130000"/>
              </a:lnSpc>
            </a:pPr>
            <a:r>
              <a:rPr lang="en-GB" b="0" i="1" spc="20" dirty="0">
                <a:solidFill>
                  <a:schemeClr val="bg1">
                    <a:lumMod val="85000"/>
                  </a:schemeClr>
                </a:solidFill>
                <a:effectLst/>
                <a:latin typeface="-apple-system"/>
              </a:rPr>
              <a:t>I make the tools that other developers use to make the game.</a:t>
            </a:r>
            <a:endParaRPr lang="en-GB" i="1" spc="20" dirty="0">
              <a:solidFill>
                <a:schemeClr val="bg1">
                  <a:lumMod val="85000"/>
                </a:schemeClr>
              </a:solidFill>
            </a:endParaRPr>
          </a:p>
        </p:txBody>
      </p:sp>
      <p:sp>
        <p:nvSpPr>
          <p:cNvPr id="10" name="TextBox 9">
            <a:extLst>
              <a:ext uri="{FF2B5EF4-FFF2-40B4-BE49-F238E27FC236}">
                <a16:creationId xmlns:a16="http://schemas.microsoft.com/office/drawing/2014/main" id="{E4E52141-E2D7-610F-4679-5D4F36B051BB}"/>
              </a:ext>
            </a:extLst>
          </p:cNvPr>
          <p:cNvSpPr txBox="1"/>
          <p:nvPr/>
        </p:nvSpPr>
        <p:spPr>
          <a:xfrm>
            <a:off x="6096001" y="3650554"/>
            <a:ext cx="4777740" cy="783420"/>
          </a:xfrm>
          <a:prstGeom prst="rect">
            <a:avLst/>
          </a:prstGeom>
          <a:noFill/>
        </p:spPr>
        <p:txBody>
          <a:bodyPr wrap="square">
            <a:spAutoFit/>
          </a:bodyPr>
          <a:lstStyle/>
          <a:p>
            <a:pPr>
              <a:lnSpc>
                <a:spcPct val="130000"/>
              </a:lnSpc>
            </a:pPr>
            <a:r>
              <a:rPr lang="en-GB" b="0" i="1" spc="20" dirty="0">
                <a:solidFill>
                  <a:schemeClr val="bg1">
                    <a:lumMod val="85000"/>
                  </a:schemeClr>
                </a:solidFill>
                <a:effectLst/>
                <a:latin typeface="-apple-system"/>
              </a:rPr>
              <a:t>I make the game servers, databases, and other online services.</a:t>
            </a:r>
            <a:endParaRPr lang="en-GB" i="1" spc="20" dirty="0">
              <a:solidFill>
                <a:schemeClr val="bg1">
                  <a:lumMod val="85000"/>
                </a:schemeClr>
              </a:solidFill>
            </a:endParaRPr>
          </a:p>
        </p:txBody>
      </p:sp>
      <p:sp>
        <p:nvSpPr>
          <p:cNvPr id="11" name="TextBox 10">
            <a:extLst>
              <a:ext uri="{FF2B5EF4-FFF2-40B4-BE49-F238E27FC236}">
                <a16:creationId xmlns:a16="http://schemas.microsoft.com/office/drawing/2014/main" id="{2AC8B5F9-F667-0213-130A-6F55B0508117}"/>
              </a:ext>
            </a:extLst>
          </p:cNvPr>
          <p:cNvSpPr txBox="1"/>
          <p:nvPr/>
        </p:nvSpPr>
        <p:spPr>
          <a:xfrm>
            <a:off x="1054135" y="4805507"/>
            <a:ext cx="5035871" cy="461665"/>
          </a:xfrm>
          <a:prstGeom prst="rect">
            <a:avLst/>
          </a:prstGeom>
          <a:noFill/>
        </p:spPr>
        <p:txBody>
          <a:bodyPr wrap="square">
            <a:spAutoFit/>
          </a:bodyPr>
          <a:lstStyle/>
          <a:p>
            <a:r>
              <a:rPr lang="en-GB" sz="2400" b="1" i="0" spc="50" dirty="0">
                <a:solidFill>
                  <a:schemeClr val="bg1"/>
                </a:solidFill>
                <a:effectLst/>
                <a:latin typeface="-apple-system"/>
              </a:rPr>
              <a:t>Multiplayer</a:t>
            </a:r>
            <a:r>
              <a:rPr lang="en-GB" sz="2400" b="0" i="0" dirty="0">
                <a:solidFill>
                  <a:schemeClr val="bg1"/>
                </a:solidFill>
                <a:effectLst/>
                <a:latin typeface="-apple-system"/>
              </a:rPr>
              <a:t> </a:t>
            </a:r>
            <a:r>
              <a:rPr lang="en-GB" sz="2400" b="0" i="0" dirty="0">
                <a:solidFill>
                  <a:schemeClr val="bg1">
                    <a:lumMod val="50000"/>
                  </a:schemeClr>
                </a:solidFill>
                <a:effectLst/>
                <a:latin typeface="-apple-system"/>
              </a:rPr>
              <a:t>Engineer</a:t>
            </a:r>
            <a:endParaRPr lang="en-GB" sz="2400" dirty="0">
              <a:solidFill>
                <a:schemeClr val="bg1">
                  <a:lumMod val="50000"/>
                </a:schemeClr>
              </a:solidFill>
            </a:endParaRPr>
          </a:p>
        </p:txBody>
      </p:sp>
      <p:sp>
        <p:nvSpPr>
          <p:cNvPr id="12" name="TextBox 11">
            <a:extLst>
              <a:ext uri="{FF2B5EF4-FFF2-40B4-BE49-F238E27FC236}">
                <a16:creationId xmlns:a16="http://schemas.microsoft.com/office/drawing/2014/main" id="{B206487A-9912-D463-05FF-948374C02F1F}"/>
              </a:ext>
            </a:extLst>
          </p:cNvPr>
          <p:cNvSpPr txBox="1"/>
          <p:nvPr/>
        </p:nvSpPr>
        <p:spPr>
          <a:xfrm>
            <a:off x="1057133" y="5409109"/>
            <a:ext cx="4777740" cy="783420"/>
          </a:xfrm>
          <a:prstGeom prst="rect">
            <a:avLst/>
          </a:prstGeom>
          <a:noFill/>
        </p:spPr>
        <p:txBody>
          <a:bodyPr wrap="square">
            <a:spAutoFit/>
          </a:bodyPr>
          <a:lstStyle/>
          <a:p>
            <a:pPr>
              <a:lnSpc>
                <a:spcPct val="130000"/>
              </a:lnSpc>
            </a:pPr>
            <a:r>
              <a:rPr lang="en-GB" i="1" spc="20" dirty="0">
                <a:solidFill>
                  <a:schemeClr val="bg1">
                    <a:lumMod val="85000"/>
                  </a:schemeClr>
                </a:solidFill>
              </a:rPr>
              <a:t>I give the other developers the structure that they can utilise to make multiplayer gameplay.</a:t>
            </a:r>
          </a:p>
        </p:txBody>
      </p:sp>
      <p:sp>
        <p:nvSpPr>
          <p:cNvPr id="4" name="Freeform: Shape 3">
            <a:extLst>
              <a:ext uri="{FF2B5EF4-FFF2-40B4-BE49-F238E27FC236}">
                <a16:creationId xmlns:a16="http://schemas.microsoft.com/office/drawing/2014/main" id="{95C14608-07AF-DFB2-C1A3-4924AD853393}"/>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dirty="0"/>
          </a:p>
        </p:txBody>
      </p:sp>
    </p:spTree>
    <p:extLst>
      <p:ext uri="{BB962C8B-B14F-4D97-AF65-F5344CB8AC3E}">
        <p14:creationId xmlns:p14="http://schemas.microsoft.com/office/powerpoint/2010/main" val="391895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pic>
        <p:nvPicPr>
          <p:cNvPr id="5" name="holodrone-fast">
            <a:hlinkClick r:id="" action="ppaction://media"/>
            <a:extLst>
              <a:ext uri="{FF2B5EF4-FFF2-40B4-BE49-F238E27FC236}">
                <a16:creationId xmlns:a16="http://schemas.microsoft.com/office/drawing/2014/main" id="{995876D3-D006-CBBB-2D87-D0327ACED02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2418838381"/>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9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1EDAD186-EB89-4CCD-9F36-73484F4B2E99}"/>
              </a:ext>
            </a:extLst>
          </p:cNvPr>
          <p:cNvSpPr txBox="1">
            <a:spLocks/>
          </p:cNvSpPr>
          <p:nvPr/>
        </p:nvSpPr>
        <p:spPr>
          <a:xfrm>
            <a:off x="734514" y="664979"/>
            <a:ext cx="7200000" cy="87773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4000" dirty="0">
                <a:solidFill>
                  <a:schemeClr val="bg1">
                    <a:lumMod val="95000"/>
                  </a:schemeClr>
                </a:solidFill>
              </a:rPr>
              <a:t>The Problem</a:t>
            </a:r>
          </a:p>
        </p:txBody>
      </p:sp>
      <p:sp>
        <p:nvSpPr>
          <p:cNvPr id="2" name="Freeform: Shape 1">
            <a:extLst>
              <a:ext uri="{FF2B5EF4-FFF2-40B4-BE49-F238E27FC236}">
                <a16:creationId xmlns:a16="http://schemas.microsoft.com/office/drawing/2014/main" id="{F57236F4-AF9C-E4A0-812E-402621B6C501}"/>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dirty="0"/>
          </a:p>
        </p:txBody>
      </p:sp>
      <p:pic>
        <p:nvPicPr>
          <p:cNvPr id="14" name="Picture 13">
            <a:extLst>
              <a:ext uri="{FF2B5EF4-FFF2-40B4-BE49-F238E27FC236}">
                <a16:creationId xmlns:a16="http://schemas.microsoft.com/office/drawing/2014/main" id="{6A781EE1-55B5-36B0-270B-0C26E3A11CA0}"/>
              </a:ext>
            </a:extLst>
          </p:cNvPr>
          <p:cNvPicPr>
            <a:picLocks noChangeAspect="1"/>
          </p:cNvPicPr>
          <p:nvPr/>
        </p:nvPicPr>
        <p:blipFill>
          <a:blip r:embed="rId3"/>
          <a:stretch>
            <a:fillRect/>
          </a:stretch>
        </p:blipFill>
        <p:spPr>
          <a:xfrm>
            <a:off x="734514" y="1758622"/>
            <a:ext cx="8273429" cy="4535999"/>
          </a:xfrm>
          <a:prstGeom prst="rect">
            <a:avLst/>
          </a:prstGeom>
        </p:spPr>
      </p:pic>
    </p:spTree>
    <p:extLst>
      <p:ext uri="{BB962C8B-B14F-4D97-AF65-F5344CB8AC3E}">
        <p14:creationId xmlns:p14="http://schemas.microsoft.com/office/powerpoint/2010/main" val="3363214314"/>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1EDAD186-EB89-4CCD-9F36-73484F4B2E99}"/>
              </a:ext>
            </a:extLst>
          </p:cNvPr>
          <p:cNvSpPr txBox="1">
            <a:spLocks/>
          </p:cNvSpPr>
          <p:nvPr/>
        </p:nvSpPr>
        <p:spPr>
          <a:xfrm>
            <a:off x="734514" y="664979"/>
            <a:ext cx="7200000" cy="87773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4000" dirty="0">
                <a:solidFill>
                  <a:schemeClr val="bg1">
                    <a:lumMod val="95000"/>
                  </a:schemeClr>
                </a:solidFill>
              </a:rPr>
              <a:t>The Problem</a:t>
            </a:r>
          </a:p>
        </p:txBody>
      </p:sp>
      <p:sp>
        <p:nvSpPr>
          <p:cNvPr id="2" name="Freeform: Shape 1">
            <a:extLst>
              <a:ext uri="{FF2B5EF4-FFF2-40B4-BE49-F238E27FC236}">
                <a16:creationId xmlns:a16="http://schemas.microsoft.com/office/drawing/2014/main" id="{F57236F4-AF9C-E4A0-812E-402621B6C501}"/>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dirty="0"/>
          </a:p>
        </p:txBody>
      </p:sp>
      <p:pic>
        <p:nvPicPr>
          <p:cNvPr id="1032" name="Picture 8" descr="Adobe Photoshop - Wikipedia">
            <a:extLst>
              <a:ext uri="{FF2B5EF4-FFF2-40B4-BE49-F238E27FC236}">
                <a16:creationId xmlns:a16="http://schemas.microsoft.com/office/drawing/2014/main" id="{7F1EA60C-FB6F-66A0-97CC-DAA16BCD9D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14142" y="2349000"/>
            <a:ext cx="1107750" cy="1080000"/>
          </a:xfrm>
          <a:prstGeom prst="rect">
            <a:avLst/>
          </a:prstGeom>
          <a:noFill/>
          <a:extLst>
            <a:ext uri="{909E8E84-426E-40DD-AFC4-6F175D3DCCD1}">
              <a14:hiddenFill xmlns:a14="http://schemas.microsoft.com/office/drawing/2010/main">
                <a:solidFill>
                  <a:srgbClr val="FFFFFF"/>
                </a:solidFill>
              </a14:hiddenFill>
            </a:ext>
          </a:extLst>
        </p:spPr>
      </p:pic>
      <p:sp>
        <p:nvSpPr>
          <p:cNvPr id="4" name="Arrow: Chevron 3">
            <a:extLst>
              <a:ext uri="{FF2B5EF4-FFF2-40B4-BE49-F238E27FC236}">
                <a16:creationId xmlns:a16="http://schemas.microsoft.com/office/drawing/2014/main" id="{5C5A5A27-6EA5-E6E8-43C4-767D18447430}"/>
              </a:ext>
            </a:extLst>
          </p:cNvPr>
          <p:cNvSpPr/>
          <p:nvPr/>
        </p:nvSpPr>
        <p:spPr>
          <a:xfrm>
            <a:off x="2400047" y="2629749"/>
            <a:ext cx="310292" cy="518502"/>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5" name="Arrow: Chevron 4">
            <a:extLst>
              <a:ext uri="{FF2B5EF4-FFF2-40B4-BE49-F238E27FC236}">
                <a16:creationId xmlns:a16="http://schemas.microsoft.com/office/drawing/2014/main" id="{9E012AAC-C8EA-9A45-1EF1-0617CC8A563B}"/>
              </a:ext>
            </a:extLst>
          </p:cNvPr>
          <p:cNvSpPr/>
          <p:nvPr/>
        </p:nvSpPr>
        <p:spPr>
          <a:xfrm>
            <a:off x="4082498" y="2629749"/>
            <a:ext cx="310292" cy="518502"/>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 name="Arrow: Chevron 5">
            <a:extLst>
              <a:ext uri="{FF2B5EF4-FFF2-40B4-BE49-F238E27FC236}">
                <a16:creationId xmlns:a16="http://schemas.microsoft.com/office/drawing/2014/main" id="{BA450181-F943-E708-9642-2D5FA37244AD}"/>
              </a:ext>
            </a:extLst>
          </p:cNvPr>
          <p:cNvSpPr/>
          <p:nvPr/>
        </p:nvSpPr>
        <p:spPr>
          <a:xfrm>
            <a:off x="6110785" y="2629749"/>
            <a:ext cx="310292" cy="518502"/>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8" name="Arrow: Chevron 7">
            <a:extLst>
              <a:ext uri="{FF2B5EF4-FFF2-40B4-BE49-F238E27FC236}">
                <a16:creationId xmlns:a16="http://schemas.microsoft.com/office/drawing/2014/main" id="{91D4B167-9B53-310F-E096-D9FEAD2D38C6}"/>
              </a:ext>
            </a:extLst>
          </p:cNvPr>
          <p:cNvSpPr/>
          <p:nvPr/>
        </p:nvSpPr>
        <p:spPr>
          <a:xfrm>
            <a:off x="8000805" y="2629749"/>
            <a:ext cx="310292" cy="518502"/>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pic>
        <p:nvPicPr>
          <p:cNvPr id="1036" name="Picture 12" descr="Guidelines for Using Unity Trademarks">
            <a:extLst>
              <a:ext uri="{FF2B5EF4-FFF2-40B4-BE49-F238E27FC236}">
                <a16:creationId xmlns:a16="http://schemas.microsoft.com/office/drawing/2014/main" id="{BEA8DF12-FDF4-030A-189C-85F651B5362E}"/>
              </a:ext>
            </a:extLst>
          </p:cNvPr>
          <p:cNvPicPr>
            <a:picLocks noChangeAspect="1" noChangeArrowheads="1"/>
          </p:cNvPicPr>
          <p:nvPr/>
        </p:nvPicPr>
        <p:blipFill rotWithShape="1">
          <a:blip r:embed="rId4">
            <a:clrChange>
              <a:clrFrom>
                <a:srgbClr val="000000"/>
              </a:clrFrom>
              <a:clrTo>
                <a:srgbClr val="000000">
                  <a:alpha val="0"/>
                </a:srgbClr>
              </a:clrTo>
            </a:clrChange>
            <a:extLst>
              <a:ext uri="{28A0092B-C50C-407E-A947-70E740481C1C}">
                <a14:useLocalDpi xmlns:a14="http://schemas.microsoft.com/office/drawing/2010/main" val="0"/>
              </a:ext>
            </a:extLst>
          </a:blip>
          <a:srcRect l="17433" t="14394" r="15132" b="14686"/>
          <a:stretch/>
        </p:blipFill>
        <p:spPr bwMode="auto">
          <a:xfrm>
            <a:off x="6817721" y="2393388"/>
            <a:ext cx="1026926" cy="10800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A red text on a black background&#10;&#10;Description automatically generated">
            <a:extLst>
              <a:ext uri="{FF2B5EF4-FFF2-40B4-BE49-F238E27FC236}">
                <a16:creationId xmlns:a16="http://schemas.microsoft.com/office/drawing/2014/main" id="{1D7AA200-3148-B8F8-22B1-891D12563F5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5529" y="4983651"/>
            <a:ext cx="3529036" cy="832410"/>
          </a:xfrm>
          <a:prstGeom prst="rect">
            <a:avLst/>
          </a:prstGeom>
        </p:spPr>
      </p:pic>
      <p:sp>
        <p:nvSpPr>
          <p:cNvPr id="10" name="Title 1">
            <a:extLst>
              <a:ext uri="{FF2B5EF4-FFF2-40B4-BE49-F238E27FC236}">
                <a16:creationId xmlns:a16="http://schemas.microsoft.com/office/drawing/2014/main" id="{8FBCE609-A7B3-FCAF-619A-7BBEF629C9B5}"/>
              </a:ext>
            </a:extLst>
          </p:cNvPr>
          <p:cNvSpPr txBox="1">
            <a:spLocks/>
          </p:cNvSpPr>
          <p:nvPr/>
        </p:nvSpPr>
        <p:spPr>
          <a:xfrm>
            <a:off x="3562754" y="4938324"/>
            <a:ext cx="2604171" cy="87773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3200" dirty="0">
                <a:solidFill>
                  <a:schemeClr val="bg1">
                    <a:lumMod val="95000"/>
                  </a:schemeClr>
                </a:solidFill>
              </a:rPr>
              <a:t>Production</a:t>
            </a:r>
          </a:p>
        </p:txBody>
      </p:sp>
      <p:pic>
        <p:nvPicPr>
          <p:cNvPr id="7" name="Picture 8" descr="Adobe Photoshop - Wikipedia">
            <a:extLst>
              <a:ext uri="{FF2B5EF4-FFF2-40B4-BE49-F238E27FC236}">
                <a16:creationId xmlns:a16="http://schemas.microsoft.com/office/drawing/2014/main" id="{260BE44D-FDD2-732C-D208-00435211D6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8542" y="2349000"/>
            <a:ext cx="1107750" cy="10800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2" descr="Guidelines for Using Unity Trademarks">
            <a:extLst>
              <a:ext uri="{FF2B5EF4-FFF2-40B4-BE49-F238E27FC236}">
                <a16:creationId xmlns:a16="http://schemas.microsoft.com/office/drawing/2014/main" id="{53274904-4736-C2D0-2DB6-1FB54220E43D}"/>
              </a:ext>
            </a:extLst>
          </p:cNvPr>
          <p:cNvPicPr>
            <a:picLocks noChangeAspect="1" noChangeArrowheads="1"/>
          </p:cNvPicPr>
          <p:nvPr/>
        </p:nvPicPr>
        <p:blipFill rotWithShape="1">
          <a:blip r:embed="rId4">
            <a:clrChange>
              <a:clrFrom>
                <a:srgbClr val="000000"/>
              </a:clrFrom>
              <a:clrTo>
                <a:srgbClr val="000000">
                  <a:alpha val="0"/>
                </a:srgbClr>
              </a:clrTo>
            </a:clrChange>
            <a:extLst>
              <a:ext uri="{28A0092B-C50C-407E-A947-70E740481C1C}">
                <a14:useLocalDpi xmlns:a14="http://schemas.microsoft.com/office/drawing/2010/main" val="0"/>
              </a:ext>
            </a:extLst>
          </a:blip>
          <a:srcRect l="17433" t="14394" r="15132" b="14686"/>
          <a:stretch/>
        </p:blipFill>
        <p:spPr bwMode="auto">
          <a:xfrm>
            <a:off x="2856309" y="2393388"/>
            <a:ext cx="1026926" cy="108000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a:extLst>
              <a:ext uri="{FF2B5EF4-FFF2-40B4-BE49-F238E27FC236}">
                <a16:creationId xmlns:a16="http://schemas.microsoft.com/office/drawing/2014/main" id="{1ACF8327-F929-FB9F-A195-E46E15631AAE}"/>
              </a:ext>
            </a:extLst>
          </p:cNvPr>
          <p:cNvPicPr>
            <a:picLocks noChangeAspect="1"/>
          </p:cNvPicPr>
          <p:nvPr/>
        </p:nvPicPr>
        <p:blipFill>
          <a:blip r:embed="rId6"/>
          <a:stretch>
            <a:fillRect/>
          </a:stretch>
        </p:blipFill>
        <p:spPr>
          <a:xfrm>
            <a:off x="8657016" y="1385012"/>
            <a:ext cx="2891335" cy="3096752"/>
          </a:xfrm>
          <a:prstGeom prst="rect">
            <a:avLst/>
          </a:prstGeom>
        </p:spPr>
      </p:pic>
    </p:spTree>
    <p:extLst>
      <p:ext uri="{BB962C8B-B14F-4D97-AF65-F5344CB8AC3E}">
        <p14:creationId xmlns:p14="http://schemas.microsoft.com/office/powerpoint/2010/main" val="3487961220"/>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
                                        <p:tgtEl>
                                          <p:spTgt spid="7"/>
                                        </p:tgtEl>
                                      </p:cBhvr>
                                    </p:animEffect>
                                  </p:childTnLst>
                                </p:cTn>
                              </p:par>
                            </p:childTnLst>
                          </p:cTn>
                        </p:par>
                        <p:par>
                          <p:cTn id="8" fill="hold">
                            <p:stCondLst>
                              <p:cond delay="1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
                                        <p:tgtEl>
                                          <p:spTgt spid="4"/>
                                        </p:tgtEl>
                                      </p:cBhvr>
                                    </p:animEffect>
                                  </p:childTnLst>
                                </p:cTn>
                              </p:par>
                            </p:childTnLst>
                          </p:cTn>
                        </p:par>
                        <p:par>
                          <p:cTn id="12" fill="hold">
                            <p:stCondLst>
                              <p:cond delay="200"/>
                            </p:stCondLst>
                            <p:childTnLst>
                              <p:par>
                                <p:cTn id="13" presetID="10" presetClass="entr" presetSubtype="0"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100"/>
                                        <p:tgtEl>
                                          <p:spTgt spid="12"/>
                                        </p:tgtEl>
                                      </p:cBhvr>
                                    </p:animEffect>
                                  </p:childTnLst>
                                </p:cTn>
                              </p:par>
                            </p:childTnLst>
                          </p:cTn>
                        </p:par>
                        <p:par>
                          <p:cTn id="16" fill="hold">
                            <p:stCondLst>
                              <p:cond delay="300"/>
                            </p:stCondLst>
                            <p:childTnLst>
                              <p:par>
                                <p:cTn id="17" presetID="10"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
                                        <p:tgtEl>
                                          <p:spTgt spid="5"/>
                                        </p:tgtEl>
                                      </p:cBhvr>
                                    </p:animEffect>
                                  </p:childTnLst>
                                </p:cTn>
                              </p:par>
                            </p:childTnLst>
                          </p:cTn>
                        </p:par>
                        <p:par>
                          <p:cTn id="20" fill="hold">
                            <p:stCondLst>
                              <p:cond delay="400"/>
                            </p:stCondLst>
                            <p:childTnLst>
                              <p:par>
                                <p:cTn id="21" presetID="10" presetClass="entr" presetSubtype="0" fill="hold" nodeType="afterEffect">
                                  <p:stCondLst>
                                    <p:cond delay="0"/>
                                  </p:stCondLst>
                                  <p:childTnLst>
                                    <p:set>
                                      <p:cBhvr>
                                        <p:cTn id="22" dur="1" fill="hold">
                                          <p:stCondLst>
                                            <p:cond delay="0"/>
                                          </p:stCondLst>
                                        </p:cTn>
                                        <p:tgtEl>
                                          <p:spTgt spid="1032"/>
                                        </p:tgtEl>
                                        <p:attrNameLst>
                                          <p:attrName>style.visibility</p:attrName>
                                        </p:attrNameLst>
                                      </p:cBhvr>
                                      <p:to>
                                        <p:strVal val="visible"/>
                                      </p:to>
                                    </p:set>
                                    <p:animEffect transition="in" filter="fade">
                                      <p:cBhvr>
                                        <p:cTn id="23" dur="100"/>
                                        <p:tgtEl>
                                          <p:spTgt spid="1032"/>
                                        </p:tgtEl>
                                      </p:cBhvr>
                                    </p:animEffect>
                                  </p:childTnLst>
                                </p:cTn>
                              </p:par>
                            </p:childTnLst>
                          </p:cTn>
                        </p:par>
                        <p:par>
                          <p:cTn id="24" fill="hold">
                            <p:stCondLst>
                              <p:cond delay="500"/>
                            </p:stCondLst>
                            <p:childTnLst>
                              <p:par>
                                <p:cTn id="25" presetID="10" presetClass="entr" presetSubtype="0"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100"/>
                                        <p:tgtEl>
                                          <p:spTgt spid="6"/>
                                        </p:tgtEl>
                                      </p:cBhvr>
                                    </p:animEffect>
                                  </p:childTnLst>
                                </p:cTn>
                              </p:par>
                            </p:childTnLst>
                          </p:cTn>
                        </p:par>
                        <p:par>
                          <p:cTn id="28" fill="hold">
                            <p:stCondLst>
                              <p:cond delay="600"/>
                            </p:stCondLst>
                            <p:childTnLst>
                              <p:par>
                                <p:cTn id="29" presetID="10" presetClass="entr" presetSubtype="0" fill="hold" nodeType="afterEffect">
                                  <p:stCondLst>
                                    <p:cond delay="0"/>
                                  </p:stCondLst>
                                  <p:childTnLst>
                                    <p:set>
                                      <p:cBhvr>
                                        <p:cTn id="30" dur="1" fill="hold">
                                          <p:stCondLst>
                                            <p:cond delay="0"/>
                                          </p:stCondLst>
                                        </p:cTn>
                                        <p:tgtEl>
                                          <p:spTgt spid="1036"/>
                                        </p:tgtEl>
                                        <p:attrNameLst>
                                          <p:attrName>style.visibility</p:attrName>
                                        </p:attrNameLst>
                                      </p:cBhvr>
                                      <p:to>
                                        <p:strVal val="visible"/>
                                      </p:to>
                                    </p:set>
                                    <p:animEffect transition="in" filter="fade">
                                      <p:cBhvr>
                                        <p:cTn id="31" dur="100"/>
                                        <p:tgtEl>
                                          <p:spTgt spid="1036"/>
                                        </p:tgtEl>
                                      </p:cBhvr>
                                    </p:animEffect>
                                  </p:childTnLst>
                                </p:cTn>
                              </p:par>
                            </p:childTnLst>
                          </p:cTn>
                        </p:par>
                        <p:par>
                          <p:cTn id="32" fill="hold">
                            <p:stCondLst>
                              <p:cond delay="700"/>
                            </p:stCondLst>
                            <p:childTnLst>
                              <p:par>
                                <p:cTn id="33" presetID="10" presetClass="entr" presetSubtype="0"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100"/>
                                        <p:tgtEl>
                                          <p:spTgt spid="8"/>
                                        </p:tgtEl>
                                      </p:cBhvr>
                                    </p:animEffect>
                                  </p:childTnLst>
                                </p:cTn>
                              </p:par>
                            </p:childTnLst>
                          </p:cTn>
                        </p:par>
                        <p:par>
                          <p:cTn id="36" fill="hold">
                            <p:stCondLst>
                              <p:cond delay="800"/>
                            </p:stCondLst>
                            <p:childTnLst>
                              <p:par>
                                <p:cTn id="37" presetID="10" presetClass="entr" presetSubtype="0" fill="hold" nodeType="after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fade">
                                      <p:cBhvr>
                                        <p:cTn id="39" dur="1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1EDAD186-EB89-4CCD-9F36-73484F4B2E99}"/>
              </a:ext>
            </a:extLst>
          </p:cNvPr>
          <p:cNvSpPr txBox="1">
            <a:spLocks/>
          </p:cNvSpPr>
          <p:nvPr/>
        </p:nvSpPr>
        <p:spPr>
          <a:xfrm>
            <a:off x="734514" y="664979"/>
            <a:ext cx="7200000" cy="87773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4000" dirty="0">
                <a:solidFill>
                  <a:schemeClr val="bg1">
                    <a:lumMod val="95000"/>
                  </a:schemeClr>
                </a:solidFill>
              </a:rPr>
              <a:t>The Solution</a:t>
            </a:r>
          </a:p>
        </p:txBody>
      </p:sp>
      <p:sp>
        <p:nvSpPr>
          <p:cNvPr id="7" name="Rectangle 6">
            <a:extLst>
              <a:ext uri="{FF2B5EF4-FFF2-40B4-BE49-F238E27FC236}">
                <a16:creationId xmlns:a16="http://schemas.microsoft.com/office/drawing/2014/main" id="{D462F296-3C97-464D-A404-76E5F1C1B795}"/>
              </a:ext>
            </a:extLst>
          </p:cNvPr>
          <p:cNvSpPr/>
          <p:nvPr/>
        </p:nvSpPr>
        <p:spPr>
          <a:xfrm>
            <a:off x="734514" y="1742008"/>
            <a:ext cx="5829426" cy="42320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14000"/>
              </a:lnSpc>
            </a:pPr>
            <a:endParaRPr lang="en-GB" sz="2400" dirty="0">
              <a:solidFill>
                <a:schemeClr val="bg1">
                  <a:lumMod val="95000"/>
                </a:schemeClr>
              </a:solidFill>
              <a:latin typeface="Calibri" panose="020F0502020204030204" pitchFamily="34" charset="0"/>
              <a:cs typeface="Calibri" panose="020F0502020204030204" pitchFamily="34" charset="0"/>
            </a:endParaRPr>
          </a:p>
        </p:txBody>
      </p:sp>
      <p:sp>
        <p:nvSpPr>
          <p:cNvPr id="2" name="Freeform: Shape 1">
            <a:extLst>
              <a:ext uri="{FF2B5EF4-FFF2-40B4-BE49-F238E27FC236}">
                <a16:creationId xmlns:a16="http://schemas.microsoft.com/office/drawing/2014/main" id="{F57236F4-AF9C-E4A0-812E-402621B6C501}"/>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a:p>
        </p:txBody>
      </p:sp>
      <p:pic>
        <p:nvPicPr>
          <p:cNvPr id="5" name="Picture 4">
            <a:extLst>
              <a:ext uri="{FF2B5EF4-FFF2-40B4-BE49-F238E27FC236}">
                <a16:creationId xmlns:a16="http://schemas.microsoft.com/office/drawing/2014/main" id="{23E8BDAD-3756-1FC6-AFEA-99D942E7523F}"/>
              </a:ext>
            </a:extLst>
          </p:cNvPr>
          <p:cNvPicPr>
            <a:picLocks noChangeAspect="1"/>
          </p:cNvPicPr>
          <p:nvPr/>
        </p:nvPicPr>
        <p:blipFill>
          <a:blip r:embed="rId3"/>
          <a:stretch>
            <a:fillRect/>
          </a:stretch>
        </p:blipFill>
        <p:spPr>
          <a:xfrm>
            <a:off x="817787" y="1742008"/>
            <a:ext cx="3777073" cy="4370875"/>
          </a:xfrm>
          <a:prstGeom prst="rect">
            <a:avLst/>
          </a:prstGeom>
        </p:spPr>
      </p:pic>
    </p:spTree>
    <p:extLst>
      <p:ext uri="{BB962C8B-B14F-4D97-AF65-F5344CB8AC3E}">
        <p14:creationId xmlns:p14="http://schemas.microsoft.com/office/powerpoint/2010/main" val="1394474844"/>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pic>
        <p:nvPicPr>
          <p:cNvPr id="5" name="radient-fast">
            <a:hlinkClick r:id="" action="ppaction://media"/>
            <a:extLst>
              <a:ext uri="{FF2B5EF4-FFF2-40B4-BE49-F238E27FC236}">
                <a16:creationId xmlns:a16="http://schemas.microsoft.com/office/drawing/2014/main" id="{E9B52879-9EE4-198A-50B6-E131167A5F7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820758610"/>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4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1EDAD186-EB89-4CCD-9F36-73484F4B2E99}"/>
              </a:ext>
            </a:extLst>
          </p:cNvPr>
          <p:cNvSpPr txBox="1">
            <a:spLocks/>
          </p:cNvSpPr>
          <p:nvPr/>
        </p:nvSpPr>
        <p:spPr>
          <a:xfrm>
            <a:off x="734514" y="664979"/>
            <a:ext cx="7200000" cy="87773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4000" dirty="0">
                <a:solidFill>
                  <a:schemeClr val="bg1">
                    <a:lumMod val="95000"/>
                  </a:schemeClr>
                </a:solidFill>
              </a:rPr>
              <a:t>So, that’s what I do.</a:t>
            </a:r>
          </a:p>
        </p:txBody>
      </p:sp>
      <p:sp>
        <p:nvSpPr>
          <p:cNvPr id="7" name="Rectangle 6">
            <a:extLst>
              <a:ext uri="{FF2B5EF4-FFF2-40B4-BE49-F238E27FC236}">
                <a16:creationId xmlns:a16="http://schemas.microsoft.com/office/drawing/2014/main" id="{D462F296-3C97-464D-A404-76E5F1C1B795}"/>
              </a:ext>
            </a:extLst>
          </p:cNvPr>
          <p:cNvSpPr/>
          <p:nvPr/>
        </p:nvSpPr>
        <p:spPr>
          <a:xfrm>
            <a:off x="734514" y="1742008"/>
            <a:ext cx="5829426" cy="42320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14000"/>
              </a:lnSpc>
            </a:pPr>
            <a:endParaRPr lang="en-GB" sz="2400" dirty="0">
              <a:solidFill>
                <a:schemeClr val="bg1">
                  <a:lumMod val="95000"/>
                </a:schemeClr>
              </a:solidFill>
              <a:latin typeface="Calibri" panose="020F0502020204030204" pitchFamily="34" charset="0"/>
              <a:cs typeface="Calibri" panose="020F0502020204030204" pitchFamily="34" charset="0"/>
            </a:endParaRPr>
          </a:p>
        </p:txBody>
      </p:sp>
      <p:sp>
        <p:nvSpPr>
          <p:cNvPr id="2" name="Freeform: Shape 1">
            <a:extLst>
              <a:ext uri="{FF2B5EF4-FFF2-40B4-BE49-F238E27FC236}">
                <a16:creationId xmlns:a16="http://schemas.microsoft.com/office/drawing/2014/main" id="{F57236F4-AF9C-E4A0-812E-402621B6C501}"/>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a:p>
        </p:txBody>
      </p:sp>
    </p:spTree>
    <p:extLst>
      <p:ext uri="{BB962C8B-B14F-4D97-AF65-F5344CB8AC3E}">
        <p14:creationId xmlns:p14="http://schemas.microsoft.com/office/powerpoint/2010/main" val="677187760"/>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462F296-3C97-464D-A404-76E5F1C1B795}"/>
              </a:ext>
            </a:extLst>
          </p:cNvPr>
          <p:cNvSpPr/>
          <p:nvPr/>
        </p:nvSpPr>
        <p:spPr>
          <a:xfrm>
            <a:off x="734514" y="1742008"/>
            <a:ext cx="5829426" cy="42320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14000"/>
              </a:lnSpc>
            </a:pPr>
            <a:endParaRPr lang="en-GB" sz="2400" dirty="0">
              <a:solidFill>
                <a:schemeClr val="bg1">
                  <a:lumMod val="95000"/>
                </a:schemeClr>
              </a:solidFill>
              <a:latin typeface="Calibri" panose="020F0502020204030204" pitchFamily="34" charset="0"/>
              <a:cs typeface="Calibri" panose="020F0502020204030204" pitchFamily="34" charset="0"/>
            </a:endParaRPr>
          </a:p>
        </p:txBody>
      </p:sp>
      <p:sp>
        <p:nvSpPr>
          <p:cNvPr id="2" name="Freeform: Shape 1">
            <a:extLst>
              <a:ext uri="{FF2B5EF4-FFF2-40B4-BE49-F238E27FC236}">
                <a16:creationId xmlns:a16="http://schemas.microsoft.com/office/drawing/2014/main" id="{F57236F4-AF9C-E4A0-812E-402621B6C501}"/>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a:p>
        </p:txBody>
      </p:sp>
      <p:pic>
        <p:nvPicPr>
          <p:cNvPr id="3" name="Picture 4">
            <a:extLst>
              <a:ext uri="{FF2B5EF4-FFF2-40B4-BE49-F238E27FC236}">
                <a16:creationId xmlns:a16="http://schemas.microsoft.com/office/drawing/2014/main" id="{0205357B-8DEE-85C1-12AF-1A8300230AB4}"/>
              </a:ext>
            </a:extLst>
          </p:cNvPr>
          <p:cNvPicPr>
            <a:picLocks noChangeAspect="1" noChangeArrowheads="1"/>
          </p:cNvPicPr>
          <p:nvPr/>
        </p:nvPicPr>
        <p:blipFill rotWithShape="1">
          <a:blip r:embed="rId3">
            <a:clrChange>
              <a:clrFrom>
                <a:srgbClr val="20243F"/>
              </a:clrFrom>
              <a:clrTo>
                <a:srgbClr val="20243F">
                  <a:alpha val="0"/>
                </a:srgbClr>
              </a:clrTo>
            </a:clrChange>
            <a:extLst>
              <a:ext uri="{BEBA8EAE-BF5A-486C-A8C5-ECC9F3942E4B}">
                <a14:imgProps xmlns:a14="http://schemas.microsoft.com/office/drawing/2010/main">
                  <a14:imgLayer r:embed="rId4">
                    <a14:imgEffect>
                      <a14:backgroundRemoval t="10000" b="90000" l="10000" r="90000">
                        <a14:foregroundMark x1="20667" y1="45667" x2="20000" y2="40667"/>
                        <a14:foregroundMark x1="27333" y1="45667" x2="17667" y2="42000"/>
                        <a14:foregroundMark x1="22000" y1="40333" x2="39333" y2="54667"/>
                        <a14:foregroundMark x1="39333" y1="54667" x2="36667" y2="55667"/>
                        <a14:foregroundMark x1="35000" y1="45000" x2="58667" y2="48667"/>
                        <a14:foregroundMark x1="58667" y1="48667" x2="61667" y2="47333"/>
                        <a14:backgroundMark x1="56333" y1="18333" x2="48333" y2="3000"/>
                        <a14:backgroundMark x1="48333" y1="3000" x2="48333" y2="3000"/>
                        <a14:backgroundMark x1="65667" y1="17000" x2="47667" y2="13000"/>
                        <a14:backgroundMark x1="65333" y1="19667" x2="22667" y2="11333"/>
                        <a14:backgroundMark x1="37000" y1="17000" x2="14000" y2="23667"/>
                        <a14:backgroundMark x1="30333" y1="17000" x2="6000" y2="36667"/>
                        <a14:backgroundMark x1="12333" y1="30667" x2="8000" y2="56333"/>
                        <a14:backgroundMark x1="8000" y1="56333" x2="12333" y2="74333"/>
                        <a14:backgroundMark x1="12333" y1="74333" x2="25000" y2="84333"/>
                        <a14:backgroundMark x1="26333" y1="82333" x2="2000" y2="56667"/>
                        <a14:backgroundMark x1="6000" y1="52333" x2="18333" y2="73667"/>
                        <a14:backgroundMark x1="18333" y1="73667" x2="18333" y2="73667"/>
                        <a14:backgroundMark x1="14667" y1="64333" x2="47667" y2="93000"/>
                        <a14:backgroundMark x1="47667" y1="93000" x2="48333" y2="93000"/>
                        <a14:backgroundMark x1="60333" y1="91000" x2="84333" y2="86000"/>
                        <a14:backgroundMark x1="52333" y1="90667" x2="87333" y2="84333"/>
                        <a14:backgroundMark x1="49000" y1="93000" x2="79000" y2="79333"/>
                        <a14:backgroundMark x1="79000" y1="79333" x2="88000" y2="62667"/>
                        <a14:backgroundMark x1="88000" y1="62667" x2="87667" y2="59333"/>
                        <a14:backgroundMark x1="92667" y1="48333" x2="85000" y2="32667"/>
                        <a14:backgroundMark x1="85000" y1="32667" x2="65333" y2="16000"/>
                      </a14:backgroundRemoval>
                    </a14:imgEffect>
                  </a14:imgLayer>
                </a14:imgProps>
              </a:ext>
              <a:ext uri="{28A0092B-C50C-407E-A947-70E740481C1C}">
                <a14:useLocalDpi xmlns:a14="http://schemas.microsoft.com/office/drawing/2010/main" val="0"/>
              </a:ext>
            </a:extLst>
          </a:blip>
          <a:srcRect l="13482" t="23201" r="8831" b="13552"/>
          <a:stretch/>
        </p:blipFill>
        <p:spPr bwMode="auto">
          <a:xfrm>
            <a:off x="5384975" y="2865121"/>
            <a:ext cx="1385252" cy="1127758"/>
          </a:xfrm>
          <a:prstGeom prst="rect">
            <a:avLst/>
          </a:prstGeom>
          <a:noFill/>
          <a:extLst>
            <a:ext uri="{909E8E84-426E-40DD-AFC4-6F175D3DCCD1}">
              <a14:hiddenFill xmlns:a14="http://schemas.microsoft.com/office/drawing/2010/main">
                <a:solidFill>
                  <a:srgbClr val="FFFFFF"/>
                </a:solidFill>
              </a14:hiddenFill>
            </a:ext>
          </a:extLst>
        </p:spPr>
      </p:pic>
      <p:sp>
        <p:nvSpPr>
          <p:cNvPr id="4" name="Subtitle 2">
            <a:extLst>
              <a:ext uri="{FF2B5EF4-FFF2-40B4-BE49-F238E27FC236}">
                <a16:creationId xmlns:a16="http://schemas.microsoft.com/office/drawing/2014/main" id="{574FAFED-0ED4-B1FA-F147-84EFF8945B64}"/>
              </a:ext>
            </a:extLst>
          </p:cNvPr>
          <p:cNvSpPr txBox="1">
            <a:spLocks/>
          </p:cNvSpPr>
          <p:nvPr/>
        </p:nvSpPr>
        <p:spPr>
          <a:xfrm>
            <a:off x="2643388" y="3453015"/>
            <a:ext cx="4228067" cy="294670"/>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b="1" spc="200" dirty="0">
                <a:solidFill>
                  <a:schemeClr val="bg1">
                    <a:lumMod val="85000"/>
                  </a:schemeClr>
                </a:solidFill>
                <a:latin typeface="Aptos" panose="020B0004020202020204" pitchFamily="34" charset="0"/>
                <a:cs typeface="Arial" panose="020B0604020202020204" pitchFamily="34" charset="0"/>
              </a:rPr>
              <a:t>IWGB Games Workers</a:t>
            </a:r>
            <a:endParaRPr lang="en-GB" sz="1800" spc="200" dirty="0">
              <a:solidFill>
                <a:schemeClr val="bg1">
                  <a:lumMod val="85000"/>
                </a:schemeClr>
              </a:solidFill>
              <a:latin typeface="Aptos" panose="020B00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FD424154-3E4C-A26E-BCCF-2559DE36AE58}"/>
              </a:ext>
            </a:extLst>
          </p:cNvPr>
          <p:cNvSpPr txBox="1"/>
          <p:nvPr/>
        </p:nvSpPr>
        <p:spPr>
          <a:xfrm>
            <a:off x="2643388" y="3182779"/>
            <a:ext cx="3082687" cy="246221"/>
          </a:xfrm>
          <a:prstGeom prst="rect">
            <a:avLst/>
          </a:prstGeom>
          <a:noFill/>
        </p:spPr>
        <p:txBody>
          <a:bodyPr wrap="square" lIns="0" tIns="0" rIns="0" bIns="0">
            <a:spAutoFit/>
          </a:bodyPr>
          <a:lstStyle/>
          <a:p>
            <a:r>
              <a:rPr lang="en-GB" sz="1600" spc="200" dirty="0">
                <a:solidFill>
                  <a:schemeClr val="bg1">
                    <a:lumMod val="85000"/>
                  </a:schemeClr>
                </a:solidFill>
                <a:latin typeface="Aptos" panose="020B0004020202020204" pitchFamily="34" charset="0"/>
                <a:cs typeface="Arial" panose="020B0604020202020204" pitchFamily="34" charset="0"/>
              </a:rPr>
              <a:t>Proud Member of the</a:t>
            </a:r>
            <a:endParaRPr lang="en-GB" sz="1600" spc="200" dirty="0"/>
          </a:p>
        </p:txBody>
      </p:sp>
    </p:spTree>
    <p:extLst>
      <p:ext uri="{BB962C8B-B14F-4D97-AF65-F5344CB8AC3E}">
        <p14:creationId xmlns:p14="http://schemas.microsoft.com/office/powerpoint/2010/main" val="2156220010"/>
      </p:ext>
    </p:extLst>
  </p:cSld>
  <p:clrMapOvr>
    <a:masterClrMapping/>
  </p:clrMapOvr>
  <mc:AlternateContent xmlns:mc="http://schemas.openxmlformats.org/markup-compatibility/2006">
    <mc:Choice xmlns:p14="http://schemas.microsoft.com/office/powerpoint/2010/main" Requires="p14">
      <p:transition p14:dur="100">
        <p:fade/>
      </p:transition>
    </mc:Choice>
    <mc:Fallback>
      <p:transition>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FDA0B-6989-4160-B00A-509F20D91BEE}"/>
              </a:ext>
            </a:extLst>
          </p:cNvPr>
          <p:cNvSpPr>
            <a:spLocks noGrp="1"/>
          </p:cNvSpPr>
          <p:nvPr>
            <p:ph type="ctrTitle"/>
          </p:nvPr>
        </p:nvSpPr>
        <p:spPr>
          <a:xfrm>
            <a:off x="734514" y="664979"/>
            <a:ext cx="7200000" cy="877737"/>
          </a:xfrm>
        </p:spPr>
        <p:txBody>
          <a:bodyPr anchor="ctr">
            <a:normAutofit/>
          </a:bodyPr>
          <a:lstStyle/>
          <a:p>
            <a:pPr algn="l"/>
            <a:r>
              <a:rPr lang="en-GB" sz="4000" dirty="0">
                <a:solidFill>
                  <a:schemeClr val="bg1">
                    <a:lumMod val="95000"/>
                  </a:schemeClr>
                </a:solidFill>
              </a:rPr>
              <a:t>My Cover Letter</a:t>
            </a:r>
          </a:p>
        </p:txBody>
      </p:sp>
      <p:sp>
        <p:nvSpPr>
          <p:cNvPr id="3" name="Speech Bubble: Rectangle with Corners Rounded 2">
            <a:extLst>
              <a:ext uri="{FF2B5EF4-FFF2-40B4-BE49-F238E27FC236}">
                <a16:creationId xmlns:a16="http://schemas.microsoft.com/office/drawing/2014/main" id="{F9718EE7-1654-4C2D-B4AA-114705060EB9}"/>
              </a:ext>
            </a:extLst>
          </p:cNvPr>
          <p:cNvSpPr/>
          <p:nvPr/>
        </p:nvSpPr>
        <p:spPr>
          <a:xfrm>
            <a:off x="6096000" y="3054628"/>
            <a:ext cx="1839150" cy="748744"/>
          </a:xfrm>
          <a:custGeom>
            <a:avLst/>
            <a:gdLst>
              <a:gd name="connsiteX0" fmla="*/ 0 w 1839150"/>
              <a:gd name="connsiteY0" fmla="*/ 124793 h 748744"/>
              <a:gd name="connsiteX1" fmla="*/ 124793 w 1839150"/>
              <a:gd name="connsiteY1" fmla="*/ 0 h 748744"/>
              <a:gd name="connsiteX2" fmla="*/ 306525 w 1839150"/>
              <a:gd name="connsiteY2" fmla="*/ 0 h 748744"/>
              <a:gd name="connsiteX3" fmla="*/ 306525 w 1839150"/>
              <a:gd name="connsiteY3" fmla="*/ 0 h 748744"/>
              <a:gd name="connsiteX4" fmla="*/ 766313 w 1839150"/>
              <a:gd name="connsiteY4" fmla="*/ 0 h 748744"/>
              <a:gd name="connsiteX5" fmla="*/ 1211894 w 1839150"/>
              <a:gd name="connsiteY5" fmla="*/ 0 h 748744"/>
              <a:gd name="connsiteX6" fmla="*/ 1714357 w 1839150"/>
              <a:gd name="connsiteY6" fmla="*/ 0 h 748744"/>
              <a:gd name="connsiteX7" fmla="*/ 1839150 w 1839150"/>
              <a:gd name="connsiteY7" fmla="*/ 124793 h 748744"/>
              <a:gd name="connsiteX8" fmla="*/ 1839150 w 1839150"/>
              <a:gd name="connsiteY8" fmla="*/ 436767 h 748744"/>
              <a:gd name="connsiteX9" fmla="*/ 1839150 w 1839150"/>
              <a:gd name="connsiteY9" fmla="*/ 436767 h 748744"/>
              <a:gd name="connsiteX10" fmla="*/ 1839150 w 1839150"/>
              <a:gd name="connsiteY10" fmla="*/ 623953 h 748744"/>
              <a:gd name="connsiteX11" fmla="*/ 1839150 w 1839150"/>
              <a:gd name="connsiteY11" fmla="*/ 623951 h 748744"/>
              <a:gd name="connsiteX12" fmla="*/ 1714357 w 1839150"/>
              <a:gd name="connsiteY12" fmla="*/ 748744 h 748744"/>
              <a:gd name="connsiteX13" fmla="*/ 1259296 w 1839150"/>
              <a:gd name="connsiteY13" fmla="*/ 748744 h 748744"/>
              <a:gd name="connsiteX14" fmla="*/ 766313 w 1839150"/>
              <a:gd name="connsiteY14" fmla="*/ 748744 h 748744"/>
              <a:gd name="connsiteX15" fmla="*/ 306525 w 1839150"/>
              <a:gd name="connsiteY15" fmla="*/ 748744 h 748744"/>
              <a:gd name="connsiteX16" fmla="*/ 306525 w 1839150"/>
              <a:gd name="connsiteY16" fmla="*/ 748744 h 748744"/>
              <a:gd name="connsiteX17" fmla="*/ 124793 w 1839150"/>
              <a:gd name="connsiteY17" fmla="*/ 748744 h 748744"/>
              <a:gd name="connsiteX18" fmla="*/ 0 w 1839150"/>
              <a:gd name="connsiteY18" fmla="*/ 623951 h 748744"/>
              <a:gd name="connsiteX19" fmla="*/ 0 w 1839150"/>
              <a:gd name="connsiteY19" fmla="*/ 623953 h 748744"/>
              <a:gd name="connsiteX20" fmla="*/ -568481 w 1839150"/>
              <a:gd name="connsiteY20" fmla="*/ 556586 h 748744"/>
              <a:gd name="connsiteX21" fmla="*/ 0 w 1839150"/>
              <a:gd name="connsiteY21" fmla="*/ 436767 h 748744"/>
              <a:gd name="connsiteX22" fmla="*/ 0 w 1839150"/>
              <a:gd name="connsiteY22" fmla="*/ 124793 h 748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39150" h="748744" fill="none" extrusionOk="0">
                <a:moveTo>
                  <a:pt x="0" y="124793"/>
                </a:moveTo>
                <a:cubicBezTo>
                  <a:pt x="16405" y="59293"/>
                  <a:pt x="53839" y="2534"/>
                  <a:pt x="124793" y="0"/>
                </a:cubicBezTo>
                <a:cubicBezTo>
                  <a:pt x="167970" y="6981"/>
                  <a:pt x="240880" y="-9068"/>
                  <a:pt x="306525" y="0"/>
                </a:cubicBezTo>
                <a:lnTo>
                  <a:pt x="306525" y="0"/>
                </a:lnTo>
                <a:cubicBezTo>
                  <a:pt x="518689" y="17399"/>
                  <a:pt x="634692" y="-817"/>
                  <a:pt x="766313" y="0"/>
                </a:cubicBezTo>
                <a:cubicBezTo>
                  <a:pt x="935674" y="17047"/>
                  <a:pt x="1065459" y="16247"/>
                  <a:pt x="1211894" y="0"/>
                </a:cubicBezTo>
                <a:cubicBezTo>
                  <a:pt x="1358329" y="-16247"/>
                  <a:pt x="1595970" y="8687"/>
                  <a:pt x="1714357" y="0"/>
                </a:cubicBezTo>
                <a:cubicBezTo>
                  <a:pt x="1780091" y="3227"/>
                  <a:pt x="1832046" y="71075"/>
                  <a:pt x="1839150" y="124793"/>
                </a:cubicBezTo>
                <a:cubicBezTo>
                  <a:pt x="1849360" y="217365"/>
                  <a:pt x="1830379" y="360170"/>
                  <a:pt x="1839150" y="436767"/>
                </a:cubicBezTo>
                <a:lnTo>
                  <a:pt x="1839150" y="436767"/>
                </a:lnTo>
                <a:cubicBezTo>
                  <a:pt x="1831008" y="500864"/>
                  <a:pt x="1843673" y="565001"/>
                  <a:pt x="1839150" y="623953"/>
                </a:cubicBezTo>
                <a:lnTo>
                  <a:pt x="1839150" y="623951"/>
                </a:lnTo>
                <a:cubicBezTo>
                  <a:pt x="1823078" y="692354"/>
                  <a:pt x="1799385" y="753349"/>
                  <a:pt x="1714357" y="748744"/>
                </a:cubicBezTo>
                <a:cubicBezTo>
                  <a:pt x="1493944" y="757190"/>
                  <a:pt x="1400462" y="737627"/>
                  <a:pt x="1259296" y="748744"/>
                </a:cubicBezTo>
                <a:cubicBezTo>
                  <a:pt x="1118130" y="759861"/>
                  <a:pt x="876805" y="742642"/>
                  <a:pt x="766313" y="748744"/>
                </a:cubicBezTo>
                <a:cubicBezTo>
                  <a:pt x="659551" y="760819"/>
                  <a:pt x="519011" y="742682"/>
                  <a:pt x="306525" y="748744"/>
                </a:cubicBezTo>
                <a:lnTo>
                  <a:pt x="306525" y="748744"/>
                </a:lnTo>
                <a:cubicBezTo>
                  <a:pt x="227865" y="753194"/>
                  <a:pt x="198686" y="741555"/>
                  <a:pt x="124793" y="748744"/>
                </a:cubicBezTo>
                <a:cubicBezTo>
                  <a:pt x="57115" y="751940"/>
                  <a:pt x="11907" y="698411"/>
                  <a:pt x="0" y="623951"/>
                </a:cubicBezTo>
                <a:lnTo>
                  <a:pt x="0" y="623953"/>
                </a:lnTo>
                <a:cubicBezTo>
                  <a:pt x="-126896" y="599363"/>
                  <a:pt x="-441545" y="585886"/>
                  <a:pt x="-568481" y="556586"/>
                </a:cubicBezTo>
                <a:cubicBezTo>
                  <a:pt x="-351642" y="495734"/>
                  <a:pt x="-270845" y="474515"/>
                  <a:pt x="0" y="436767"/>
                </a:cubicBezTo>
                <a:cubicBezTo>
                  <a:pt x="-10711" y="345420"/>
                  <a:pt x="-10199" y="268184"/>
                  <a:pt x="0" y="124793"/>
                </a:cubicBezTo>
                <a:close/>
              </a:path>
              <a:path w="1839150" h="748744" stroke="0" extrusionOk="0">
                <a:moveTo>
                  <a:pt x="0" y="124793"/>
                </a:moveTo>
                <a:cubicBezTo>
                  <a:pt x="-5041" y="52763"/>
                  <a:pt x="54340" y="575"/>
                  <a:pt x="124793" y="0"/>
                </a:cubicBezTo>
                <a:cubicBezTo>
                  <a:pt x="164844" y="8740"/>
                  <a:pt x="223687" y="-8942"/>
                  <a:pt x="306525" y="0"/>
                </a:cubicBezTo>
                <a:lnTo>
                  <a:pt x="306525" y="0"/>
                </a:lnTo>
                <a:cubicBezTo>
                  <a:pt x="443615" y="-8827"/>
                  <a:pt x="566961" y="-258"/>
                  <a:pt x="766313" y="0"/>
                </a:cubicBezTo>
                <a:cubicBezTo>
                  <a:pt x="980281" y="-18344"/>
                  <a:pt x="1106246" y="-20427"/>
                  <a:pt x="1230855" y="0"/>
                </a:cubicBezTo>
                <a:cubicBezTo>
                  <a:pt x="1355464" y="20427"/>
                  <a:pt x="1527495" y="-4538"/>
                  <a:pt x="1714357" y="0"/>
                </a:cubicBezTo>
                <a:cubicBezTo>
                  <a:pt x="1778626" y="4380"/>
                  <a:pt x="1837836" y="43343"/>
                  <a:pt x="1839150" y="124793"/>
                </a:cubicBezTo>
                <a:cubicBezTo>
                  <a:pt x="1835922" y="280307"/>
                  <a:pt x="1835144" y="308412"/>
                  <a:pt x="1839150" y="436767"/>
                </a:cubicBezTo>
                <a:lnTo>
                  <a:pt x="1839150" y="436767"/>
                </a:lnTo>
                <a:cubicBezTo>
                  <a:pt x="1841094" y="506734"/>
                  <a:pt x="1841834" y="582077"/>
                  <a:pt x="1839150" y="623953"/>
                </a:cubicBezTo>
                <a:lnTo>
                  <a:pt x="1839150" y="623951"/>
                </a:lnTo>
                <a:cubicBezTo>
                  <a:pt x="1847340" y="705063"/>
                  <a:pt x="1784913" y="765681"/>
                  <a:pt x="1714357" y="748744"/>
                </a:cubicBezTo>
                <a:cubicBezTo>
                  <a:pt x="1506018" y="745951"/>
                  <a:pt x="1368686" y="764504"/>
                  <a:pt x="1268776" y="748744"/>
                </a:cubicBezTo>
                <a:cubicBezTo>
                  <a:pt x="1168866" y="732984"/>
                  <a:pt x="963702" y="731556"/>
                  <a:pt x="766313" y="748744"/>
                </a:cubicBezTo>
                <a:cubicBezTo>
                  <a:pt x="587380" y="733828"/>
                  <a:pt x="465854" y="743277"/>
                  <a:pt x="306525" y="748744"/>
                </a:cubicBezTo>
                <a:lnTo>
                  <a:pt x="306525" y="748744"/>
                </a:lnTo>
                <a:cubicBezTo>
                  <a:pt x="229553" y="741423"/>
                  <a:pt x="215069" y="748736"/>
                  <a:pt x="124793" y="748744"/>
                </a:cubicBezTo>
                <a:cubicBezTo>
                  <a:pt x="49990" y="752179"/>
                  <a:pt x="-895" y="694471"/>
                  <a:pt x="0" y="623951"/>
                </a:cubicBezTo>
                <a:lnTo>
                  <a:pt x="0" y="623953"/>
                </a:lnTo>
                <a:cubicBezTo>
                  <a:pt x="-144788" y="629856"/>
                  <a:pt x="-295367" y="587956"/>
                  <a:pt x="-568481" y="556586"/>
                </a:cubicBezTo>
                <a:cubicBezTo>
                  <a:pt x="-395374" y="514616"/>
                  <a:pt x="-171154" y="499871"/>
                  <a:pt x="0" y="436767"/>
                </a:cubicBezTo>
                <a:cubicBezTo>
                  <a:pt x="-2882" y="340677"/>
                  <a:pt x="4480" y="216044"/>
                  <a:pt x="0" y="124793"/>
                </a:cubicBezTo>
                <a:close/>
              </a:path>
            </a:pathLst>
          </a:custGeom>
          <a:solidFill>
            <a:srgbClr val="000000">
              <a:alpha val="9020"/>
            </a:srgbClr>
          </a:solidFill>
          <a:ln w="38100" cap="rnd">
            <a:solidFill>
              <a:schemeClr val="bg1">
                <a:lumMod val="65000"/>
              </a:schemeClr>
            </a:solidFill>
            <a:round/>
            <a:extLst>
              <a:ext uri="{C807C97D-BFC1-408E-A445-0C87EB9F89A2}">
                <ask:lineSketchStyleProps xmlns:ask="http://schemas.microsoft.com/office/drawing/2018/sketchyshapes" sd="1219033472">
                  <a:prstGeom prst="wedgeRoundRectCallout">
                    <a:avLst>
                      <a:gd name="adj1" fmla="val -80910"/>
                      <a:gd name="adj2" fmla="val 24336"/>
                      <a:gd name="adj3" fmla="val 16667"/>
                    </a:avLst>
                  </a:prstGeom>
                  <ask:type>
                    <ask:lineSketchFreehand/>
                  </ask:type>
                </ask:lineSketchStyleProps>
              </a:ext>
            </a:extLst>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80000" tIns="46800" rIns="180000" rtlCol="0" anchor="ctr"/>
          <a:lstStyle/>
          <a:p>
            <a:r>
              <a:rPr lang="en-GB" sz="1400" b="1" dirty="0">
                <a:solidFill>
                  <a:schemeClr val="bg1">
                    <a:lumMod val="95000"/>
                  </a:schemeClr>
                </a:solidFill>
                <a:latin typeface="Calibri" panose="020F0502020204030204" pitchFamily="34" charset="0"/>
                <a:cs typeface="Calibri" panose="020F0502020204030204" pitchFamily="34" charset="0"/>
              </a:rPr>
              <a:t>Tailored to the job posting.</a:t>
            </a:r>
          </a:p>
        </p:txBody>
      </p:sp>
      <p:sp>
        <p:nvSpPr>
          <p:cNvPr id="4" name="Freeform: Shape 3">
            <a:extLst>
              <a:ext uri="{FF2B5EF4-FFF2-40B4-BE49-F238E27FC236}">
                <a16:creationId xmlns:a16="http://schemas.microsoft.com/office/drawing/2014/main" id="{167F1FDF-C4E3-C850-8FE0-A333506852BB}"/>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a:p>
        </p:txBody>
      </p:sp>
      <p:pic>
        <p:nvPicPr>
          <p:cNvPr id="6" name="Picture 5">
            <a:extLst>
              <a:ext uri="{FF2B5EF4-FFF2-40B4-BE49-F238E27FC236}">
                <a16:creationId xmlns:a16="http://schemas.microsoft.com/office/drawing/2014/main" id="{83B1D203-0F8A-AE25-FC78-E0109D6ECCC9}"/>
              </a:ext>
            </a:extLst>
          </p:cNvPr>
          <p:cNvPicPr>
            <a:picLocks noChangeAspect="1"/>
          </p:cNvPicPr>
          <p:nvPr/>
        </p:nvPicPr>
        <p:blipFill>
          <a:blip r:embed="rId3"/>
          <a:stretch>
            <a:fillRect/>
          </a:stretch>
        </p:blipFill>
        <p:spPr>
          <a:xfrm>
            <a:off x="734514" y="1711602"/>
            <a:ext cx="4494711" cy="4784447"/>
          </a:xfrm>
          <a:prstGeom prst="rect">
            <a:avLst/>
          </a:prstGeom>
        </p:spPr>
      </p:pic>
      <p:sp>
        <p:nvSpPr>
          <p:cNvPr id="16" name="Speech Bubble: Rectangle with Corners Rounded 15">
            <a:extLst>
              <a:ext uri="{FF2B5EF4-FFF2-40B4-BE49-F238E27FC236}">
                <a16:creationId xmlns:a16="http://schemas.microsoft.com/office/drawing/2014/main" id="{172AF742-1F7B-4970-8054-84B1CD7BDB66}"/>
              </a:ext>
            </a:extLst>
          </p:cNvPr>
          <p:cNvSpPr/>
          <p:nvPr/>
        </p:nvSpPr>
        <p:spPr>
          <a:xfrm>
            <a:off x="6096000" y="4140952"/>
            <a:ext cx="2910450" cy="839658"/>
          </a:xfrm>
          <a:custGeom>
            <a:avLst/>
            <a:gdLst>
              <a:gd name="connsiteX0" fmla="*/ 0 w 2910450"/>
              <a:gd name="connsiteY0" fmla="*/ 139946 h 839658"/>
              <a:gd name="connsiteX1" fmla="*/ 139946 w 2910450"/>
              <a:gd name="connsiteY1" fmla="*/ 0 h 839658"/>
              <a:gd name="connsiteX2" fmla="*/ 485075 w 2910450"/>
              <a:gd name="connsiteY2" fmla="*/ 0 h 839658"/>
              <a:gd name="connsiteX3" fmla="*/ 485075 w 2910450"/>
              <a:gd name="connsiteY3" fmla="*/ 0 h 839658"/>
              <a:gd name="connsiteX4" fmla="*/ 827053 w 2910450"/>
              <a:gd name="connsiteY4" fmla="*/ 0 h 839658"/>
              <a:gd name="connsiteX5" fmla="*/ 1212688 w 2910450"/>
              <a:gd name="connsiteY5" fmla="*/ 0 h 839658"/>
              <a:gd name="connsiteX6" fmla="*/ 1716382 w 2910450"/>
              <a:gd name="connsiteY6" fmla="*/ 0 h 839658"/>
              <a:gd name="connsiteX7" fmla="*/ 2204498 w 2910450"/>
              <a:gd name="connsiteY7" fmla="*/ 0 h 839658"/>
              <a:gd name="connsiteX8" fmla="*/ 2770504 w 2910450"/>
              <a:gd name="connsiteY8" fmla="*/ 0 h 839658"/>
              <a:gd name="connsiteX9" fmla="*/ 2910450 w 2910450"/>
              <a:gd name="connsiteY9" fmla="*/ 139946 h 839658"/>
              <a:gd name="connsiteX10" fmla="*/ 2910450 w 2910450"/>
              <a:gd name="connsiteY10" fmla="*/ 489801 h 839658"/>
              <a:gd name="connsiteX11" fmla="*/ 2910450 w 2910450"/>
              <a:gd name="connsiteY11" fmla="*/ 489801 h 839658"/>
              <a:gd name="connsiteX12" fmla="*/ 2910450 w 2910450"/>
              <a:gd name="connsiteY12" fmla="*/ 699715 h 839658"/>
              <a:gd name="connsiteX13" fmla="*/ 2910450 w 2910450"/>
              <a:gd name="connsiteY13" fmla="*/ 699712 h 839658"/>
              <a:gd name="connsiteX14" fmla="*/ 2770504 w 2910450"/>
              <a:gd name="connsiteY14" fmla="*/ 839658 h 839658"/>
              <a:gd name="connsiteX15" fmla="*/ 2220076 w 2910450"/>
              <a:gd name="connsiteY15" fmla="*/ 839658 h 839658"/>
              <a:gd name="connsiteX16" fmla="*/ 1700804 w 2910450"/>
              <a:gd name="connsiteY16" fmla="*/ 839658 h 839658"/>
              <a:gd name="connsiteX17" fmla="*/ 1212688 w 2910450"/>
              <a:gd name="connsiteY17" fmla="*/ 839658 h 839658"/>
              <a:gd name="connsiteX18" fmla="*/ 848882 w 2910450"/>
              <a:gd name="connsiteY18" fmla="*/ 839658 h 839658"/>
              <a:gd name="connsiteX19" fmla="*/ 485075 w 2910450"/>
              <a:gd name="connsiteY19" fmla="*/ 839658 h 839658"/>
              <a:gd name="connsiteX20" fmla="*/ 485075 w 2910450"/>
              <a:gd name="connsiteY20" fmla="*/ 839658 h 839658"/>
              <a:gd name="connsiteX21" fmla="*/ 139946 w 2910450"/>
              <a:gd name="connsiteY21" fmla="*/ 839658 h 839658"/>
              <a:gd name="connsiteX22" fmla="*/ 0 w 2910450"/>
              <a:gd name="connsiteY22" fmla="*/ 699712 h 839658"/>
              <a:gd name="connsiteX23" fmla="*/ 0 w 2910450"/>
              <a:gd name="connsiteY23" fmla="*/ 699715 h 839658"/>
              <a:gd name="connsiteX24" fmla="*/ -526209 w 2910450"/>
              <a:gd name="connsiteY24" fmla="*/ 647721 h 839658"/>
              <a:gd name="connsiteX25" fmla="*/ 0 w 2910450"/>
              <a:gd name="connsiteY25" fmla="*/ 489801 h 839658"/>
              <a:gd name="connsiteX26" fmla="*/ 0 w 2910450"/>
              <a:gd name="connsiteY26" fmla="*/ 139946 h 839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910450" h="839658" fill="none" extrusionOk="0">
                <a:moveTo>
                  <a:pt x="0" y="139946"/>
                </a:moveTo>
                <a:cubicBezTo>
                  <a:pt x="1231" y="66803"/>
                  <a:pt x="68514" y="-1722"/>
                  <a:pt x="139946" y="0"/>
                </a:cubicBezTo>
                <a:cubicBezTo>
                  <a:pt x="232913" y="-12479"/>
                  <a:pt x="378740" y="10445"/>
                  <a:pt x="485075" y="0"/>
                </a:cubicBezTo>
                <a:lnTo>
                  <a:pt x="485075" y="0"/>
                </a:lnTo>
                <a:cubicBezTo>
                  <a:pt x="577916" y="-2902"/>
                  <a:pt x="736416" y="-2536"/>
                  <a:pt x="827053" y="0"/>
                </a:cubicBezTo>
                <a:cubicBezTo>
                  <a:pt x="917690" y="2536"/>
                  <a:pt x="1118498" y="-9985"/>
                  <a:pt x="1212688" y="0"/>
                </a:cubicBezTo>
                <a:cubicBezTo>
                  <a:pt x="1325174" y="1211"/>
                  <a:pt x="1579502" y="3765"/>
                  <a:pt x="1716382" y="0"/>
                </a:cubicBezTo>
                <a:cubicBezTo>
                  <a:pt x="1853262" y="-3765"/>
                  <a:pt x="2038434" y="14201"/>
                  <a:pt x="2204498" y="0"/>
                </a:cubicBezTo>
                <a:cubicBezTo>
                  <a:pt x="2370562" y="-14201"/>
                  <a:pt x="2569922" y="-25729"/>
                  <a:pt x="2770504" y="0"/>
                </a:cubicBezTo>
                <a:cubicBezTo>
                  <a:pt x="2850634" y="-752"/>
                  <a:pt x="2908532" y="75946"/>
                  <a:pt x="2910450" y="139946"/>
                </a:cubicBezTo>
                <a:cubicBezTo>
                  <a:pt x="2898360" y="246773"/>
                  <a:pt x="2920356" y="348706"/>
                  <a:pt x="2910450" y="489801"/>
                </a:cubicBezTo>
                <a:lnTo>
                  <a:pt x="2910450" y="489801"/>
                </a:lnTo>
                <a:cubicBezTo>
                  <a:pt x="2914170" y="569977"/>
                  <a:pt x="2905381" y="630711"/>
                  <a:pt x="2910450" y="699715"/>
                </a:cubicBezTo>
                <a:lnTo>
                  <a:pt x="2910450" y="699712"/>
                </a:lnTo>
                <a:cubicBezTo>
                  <a:pt x="2916571" y="783431"/>
                  <a:pt x="2845005" y="854733"/>
                  <a:pt x="2770504" y="839658"/>
                </a:cubicBezTo>
                <a:cubicBezTo>
                  <a:pt x="2592044" y="859756"/>
                  <a:pt x="2420414" y="835829"/>
                  <a:pt x="2220076" y="839658"/>
                </a:cubicBezTo>
                <a:cubicBezTo>
                  <a:pt x="2019738" y="843487"/>
                  <a:pt x="1868483" y="830541"/>
                  <a:pt x="1700804" y="839658"/>
                </a:cubicBezTo>
                <a:cubicBezTo>
                  <a:pt x="1533125" y="848775"/>
                  <a:pt x="1355770" y="836423"/>
                  <a:pt x="1212688" y="839658"/>
                </a:cubicBezTo>
                <a:cubicBezTo>
                  <a:pt x="1084362" y="847960"/>
                  <a:pt x="1012768" y="856777"/>
                  <a:pt x="848882" y="839658"/>
                </a:cubicBezTo>
                <a:cubicBezTo>
                  <a:pt x="684996" y="822539"/>
                  <a:pt x="590534" y="823470"/>
                  <a:pt x="485075" y="839658"/>
                </a:cubicBezTo>
                <a:lnTo>
                  <a:pt x="485075" y="839658"/>
                </a:lnTo>
                <a:cubicBezTo>
                  <a:pt x="329622" y="840136"/>
                  <a:pt x="305057" y="839094"/>
                  <a:pt x="139946" y="839658"/>
                </a:cubicBezTo>
                <a:cubicBezTo>
                  <a:pt x="75939" y="844215"/>
                  <a:pt x="-7058" y="762995"/>
                  <a:pt x="0" y="699712"/>
                </a:cubicBezTo>
                <a:lnTo>
                  <a:pt x="0" y="699715"/>
                </a:lnTo>
                <a:cubicBezTo>
                  <a:pt x="-117403" y="698080"/>
                  <a:pt x="-390382" y="655099"/>
                  <a:pt x="-526209" y="647721"/>
                </a:cubicBezTo>
                <a:cubicBezTo>
                  <a:pt x="-292908" y="604822"/>
                  <a:pt x="-190290" y="570970"/>
                  <a:pt x="0" y="489801"/>
                </a:cubicBezTo>
                <a:cubicBezTo>
                  <a:pt x="-6436" y="320499"/>
                  <a:pt x="-13594" y="314559"/>
                  <a:pt x="0" y="139946"/>
                </a:cubicBezTo>
                <a:close/>
              </a:path>
              <a:path w="2910450" h="839658" stroke="0" extrusionOk="0">
                <a:moveTo>
                  <a:pt x="0" y="139946"/>
                </a:moveTo>
                <a:cubicBezTo>
                  <a:pt x="-16430" y="52522"/>
                  <a:pt x="56511" y="2306"/>
                  <a:pt x="139946" y="0"/>
                </a:cubicBezTo>
                <a:cubicBezTo>
                  <a:pt x="295276" y="16402"/>
                  <a:pt x="328800" y="8361"/>
                  <a:pt x="485075" y="0"/>
                </a:cubicBezTo>
                <a:lnTo>
                  <a:pt x="485075" y="0"/>
                </a:lnTo>
                <a:cubicBezTo>
                  <a:pt x="606402" y="-12725"/>
                  <a:pt x="729221" y="11740"/>
                  <a:pt x="841605" y="0"/>
                </a:cubicBezTo>
                <a:cubicBezTo>
                  <a:pt x="953989" y="-11740"/>
                  <a:pt x="1100860" y="-2131"/>
                  <a:pt x="1212688" y="0"/>
                </a:cubicBezTo>
                <a:cubicBezTo>
                  <a:pt x="1483521" y="21309"/>
                  <a:pt x="1627860" y="19118"/>
                  <a:pt x="1763116" y="0"/>
                </a:cubicBezTo>
                <a:cubicBezTo>
                  <a:pt x="1898372" y="-19118"/>
                  <a:pt x="2051552" y="7248"/>
                  <a:pt x="2282388" y="0"/>
                </a:cubicBezTo>
                <a:cubicBezTo>
                  <a:pt x="2513224" y="-7248"/>
                  <a:pt x="2672306" y="-292"/>
                  <a:pt x="2770504" y="0"/>
                </a:cubicBezTo>
                <a:cubicBezTo>
                  <a:pt x="2864413" y="9304"/>
                  <a:pt x="2925965" y="66386"/>
                  <a:pt x="2910450" y="139946"/>
                </a:cubicBezTo>
                <a:cubicBezTo>
                  <a:pt x="2899351" y="267695"/>
                  <a:pt x="2909968" y="365914"/>
                  <a:pt x="2910450" y="489801"/>
                </a:cubicBezTo>
                <a:lnTo>
                  <a:pt x="2910450" y="489801"/>
                </a:lnTo>
                <a:cubicBezTo>
                  <a:pt x="2907394" y="576381"/>
                  <a:pt x="2915607" y="643091"/>
                  <a:pt x="2910450" y="699715"/>
                </a:cubicBezTo>
                <a:lnTo>
                  <a:pt x="2910450" y="699712"/>
                </a:lnTo>
                <a:cubicBezTo>
                  <a:pt x="2920471" y="789278"/>
                  <a:pt x="2855229" y="833148"/>
                  <a:pt x="2770504" y="839658"/>
                </a:cubicBezTo>
                <a:cubicBezTo>
                  <a:pt x="2549583" y="852843"/>
                  <a:pt x="2494662" y="829563"/>
                  <a:pt x="2251232" y="839658"/>
                </a:cubicBezTo>
                <a:cubicBezTo>
                  <a:pt x="2007802" y="849753"/>
                  <a:pt x="1969012" y="818163"/>
                  <a:pt x="1731960" y="839658"/>
                </a:cubicBezTo>
                <a:cubicBezTo>
                  <a:pt x="1494908" y="861153"/>
                  <a:pt x="1421800" y="845610"/>
                  <a:pt x="1212688" y="839658"/>
                </a:cubicBezTo>
                <a:cubicBezTo>
                  <a:pt x="1086031" y="851323"/>
                  <a:pt x="1019545" y="852502"/>
                  <a:pt x="848882" y="839658"/>
                </a:cubicBezTo>
                <a:cubicBezTo>
                  <a:pt x="678219" y="826814"/>
                  <a:pt x="653050" y="839529"/>
                  <a:pt x="485075" y="839658"/>
                </a:cubicBezTo>
                <a:lnTo>
                  <a:pt x="485075" y="839658"/>
                </a:lnTo>
                <a:cubicBezTo>
                  <a:pt x="364834" y="851510"/>
                  <a:pt x="222782" y="850800"/>
                  <a:pt x="139946" y="839658"/>
                </a:cubicBezTo>
                <a:cubicBezTo>
                  <a:pt x="60054" y="839797"/>
                  <a:pt x="2851" y="782647"/>
                  <a:pt x="0" y="699712"/>
                </a:cubicBezTo>
                <a:lnTo>
                  <a:pt x="0" y="699715"/>
                </a:lnTo>
                <a:cubicBezTo>
                  <a:pt x="-179215" y="678084"/>
                  <a:pt x="-414424" y="685050"/>
                  <a:pt x="-526209" y="647721"/>
                </a:cubicBezTo>
                <a:cubicBezTo>
                  <a:pt x="-305624" y="597658"/>
                  <a:pt x="-262786" y="540831"/>
                  <a:pt x="0" y="489801"/>
                </a:cubicBezTo>
                <a:cubicBezTo>
                  <a:pt x="3380" y="327496"/>
                  <a:pt x="-4822" y="251369"/>
                  <a:pt x="0" y="139946"/>
                </a:cubicBezTo>
                <a:close/>
              </a:path>
            </a:pathLst>
          </a:custGeom>
          <a:solidFill>
            <a:srgbClr val="000000">
              <a:alpha val="9020"/>
            </a:srgbClr>
          </a:solidFill>
          <a:ln w="38100" cap="rnd">
            <a:solidFill>
              <a:schemeClr val="bg1">
                <a:lumMod val="65000"/>
              </a:schemeClr>
            </a:solidFill>
            <a:round/>
            <a:extLst>
              <a:ext uri="{C807C97D-BFC1-408E-A445-0C87EB9F89A2}">
                <ask:lineSketchStyleProps xmlns:ask="http://schemas.microsoft.com/office/drawing/2018/sketchyshapes" sd="1219033472">
                  <a:prstGeom prst="wedgeRoundRectCallout">
                    <a:avLst>
                      <a:gd name="adj1" fmla="val -68080"/>
                      <a:gd name="adj2" fmla="val 27141"/>
                      <a:gd name="adj3" fmla="val 16667"/>
                    </a:avLst>
                  </a:prstGeom>
                  <ask:type>
                    <ask:lineSketchFreehand/>
                  </ask:type>
                </ask:lineSketchStyleProps>
              </a:ext>
            </a:extLst>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80000" tIns="46800" rIns="180000" rtlCol="0" anchor="ctr"/>
          <a:lstStyle/>
          <a:p>
            <a:r>
              <a:rPr lang="en-GB" sz="1400" b="1" dirty="0">
                <a:solidFill>
                  <a:schemeClr val="bg1">
                    <a:lumMod val="95000"/>
                  </a:schemeClr>
                </a:solidFill>
                <a:latin typeface="Calibri" panose="020F0502020204030204" pitchFamily="34" charset="0"/>
                <a:cs typeface="Calibri" panose="020F0502020204030204" pitchFamily="34" charset="0"/>
              </a:rPr>
              <a:t>Experiment </a:t>
            </a:r>
            <a:r>
              <a:rPr lang="en-GB" sz="1400" dirty="0">
                <a:solidFill>
                  <a:schemeClr val="bg1">
                    <a:lumMod val="95000"/>
                  </a:schemeClr>
                </a:solidFill>
                <a:latin typeface="Calibri" panose="020F0502020204030204" pitchFamily="34" charset="0"/>
                <a:cs typeface="Calibri" panose="020F0502020204030204" pitchFamily="34" charset="0"/>
              </a:rPr>
              <a:t>and find out what works for you. Everyone has </a:t>
            </a:r>
            <a:r>
              <a:rPr lang="en-GB" sz="1400" b="1" dirty="0">
                <a:solidFill>
                  <a:schemeClr val="bg1">
                    <a:lumMod val="95000"/>
                  </a:schemeClr>
                </a:solidFill>
                <a:latin typeface="Calibri" panose="020F0502020204030204" pitchFamily="34" charset="0"/>
                <a:cs typeface="Calibri" panose="020F0502020204030204" pitchFamily="34" charset="0"/>
              </a:rPr>
              <a:t>unique</a:t>
            </a:r>
            <a:r>
              <a:rPr lang="en-GB" sz="1400" dirty="0">
                <a:solidFill>
                  <a:schemeClr val="bg1">
                    <a:lumMod val="95000"/>
                  </a:schemeClr>
                </a:solidFill>
                <a:latin typeface="Calibri" panose="020F0502020204030204" pitchFamily="34" charset="0"/>
                <a:cs typeface="Calibri" panose="020F0502020204030204" pitchFamily="34" charset="0"/>
              </a:rPr>
              <a:t> experience.</a:t>
            </a:r>
          </a:p>
        </p:txBody>
      </p:sp>
    </p:spTree>
    <p:extLst>
      <p:ext uri="{BB962C8B-B14F-4D97-AF65-F5344CB8AC3E}">
        <p14:creationId xmlns:p14="http://schemas.microsoft.com/office/powerpoint/2010/main" val="2151382701"/>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8054C12D-D350-419C-9780-673F40DB92ED}"/>
              </a:ext>
            </a:extLst>
          </p:cNvPr>
          <p:cNvSpPr txBox="1">
            <a:spLocks/>
          </p:cNvSpPr>
          <p:nvPr/>
        </p:nvSpPr>
        <p:spPr>
          <a:xfrm>
            <a:off x="734514" y="2192527"/>
            <a:ext cx="7860630" cy="64574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1800" dirty="0">
                <a:solidFill>
                  <a:schemeClr val="bg1">
                    <a:lumMod val="95000"/>
                  </a:schemeClr>
                </a:solidFill>
              </a:rPr>
              <a:t>You can find this presentation at</a:t>
            </a:r>
          </a:p>
        </p:txBody>
      </p:sp>
      <p:sp>
        <p:nvSpPr>
          <p:cNvPr id="15" name="Title 1">
            <a:extLst>
              <a:ext uri="{FF2B5EF4-FFF2-40B4-BE49-F238E27FC236}">
                <a16:creationId xmlns:a16="http://schemas.microsoft.com/office/drawing/2014/main" id="{81D49334-A9F5-4238-B029-1E86B5797ADD}"/>
              </a:ext>
            </a:extLst>
          </p:cNvPr>
          <p:cNvSpPr txBox="1">
            <a:spLocks/>
          </p:cNvSpPr>
          <p:nvPr/>
        </p:nvSpPr>
        <p:spPr>
          <a:xfrm>
            <a:off x="734514" y="2658289"/>
            <a:ext cx="7860630" cy="64574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000" b="1" spc="100" dirty="0">
                <a:solidFill>
                  <a:schemeClr val="bg1">
                    <a:lumMod val="75000"/>
                  </a:schemeClr>
                </a:solidFill>
                <a:hlinkClick r:id="rId3">
                  <a:extLst>
                    <a:ext uri="{A12FA001-AC4F-418D-AE19-62706E023703}">
                      <ahyp:hlinkClr xmlns:ahyp="http://schemas.microsoft.com/office/drawing/2018/hyperlinkcolor" val="tx"/>
                    </a:ext>
                  </a:extLst>
                </a:hlinkClick>
              </a:rPr>
              <a:t>fydar.github.io/careers-2024.pptx</a:t>
            </a:r>
            <a:endParaRPr lang="en-GB" sz="4000" b="1" spc="100" dirty="0">
              <a:solidFill>
                <a:schemeClr val="bg1">
                  <a:lumMod val="75000"/>
                </a:schemeClr>
              </a:solidFill>
            </a:endParaRPr>
          </a:p>
        </p:txBody>
      </p:sp>
      <p:sp>
        <p:nvSpPr>
          <p:cNvPr id="16" name="Title 1">
            <a:extLst>
              <a:ext uri="{FF2B5EF4-FFF2-40B4-BE49-F238E27FC236}">
                <a16:creationId xmlns:a16="http://schemas.microsoft.com/office/drawing/2014/main" id="{B4E3C07B-4DB6-4D56-BC0E-339E1C3ADBAF}"/>
              </a:ext>
            </a:extLst>
          </p:cNvPr>
          <p:cNvSpPr txBox="1">
            <a:spLocks/>
          </p:cNvSpPr>
          <p:nvPr/>
        </p:nvSpPr>
        <p:spPr>
          <a:xfrm>
            <a:off x="734514" y="664979"/>
            <a:ext cx="7200000" cy="877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000" dirty="0">
                <a:solidFill>
                  <a:schemeClr val="bg1">
                    <a:lumMod val="95000"/>
                  </a:schemeClr>
                </a:solidFill>
              </a:rPr>
              <a:t>Questions?</a:t>
            </a:r>
          </a:p>
        </p:txBody>
      </p:sp>
      <p:grpSp>
        <p:nvGrpSpPr>
          <p:cNvPr id="2" name="Group 1">
            <a:extLst>
              <a:ext uri="{FF2B5EF4-FFF2-40B4-BE49-F238E27FC236}">
                <a16:creationId xmlns:a16="http://schemas.microsoft.com/office/drawing/2014/main" id="{3D0289DA-675E-281E-CE07-6CE3D8492A91}"/>
              </a:ext>
            </a:extLst>
          </p:cNvPr>
          <p:cNvGrpSpPr/>
          <p:nvPr/>
        </p:nvGrpSpPr>
        <p:grpSpPr>
          <a:xfrm>
            <a:off x="1263006" y="4264478"/>
            <a:ext cx="10071743" cy="2026856"/>
            <a:chOff x="1293486" y="4264478"/>
            <a:chExt cx="10071743" cy="2026856"/>
          </a:xfrm>
        </p:grpSpPr>
        <p:sp>
          <p:nvSpPr>
            <p:cNvPr id="3" name="Subtitle 2">
              <a:extLst>
                <a:ext uri="{FF2B5EF4-FFF2-40B4-BE49-F238E27FC236}">
                  <a16:creationId xmlns:a16="http://schemas.microsoft.com/office/drawing/2014/main" id="{4486EE72-02F5-4F27-E8A9-C112173F6F4A}"/>
                </a:ext>
              </a:extLst>
            </p:cNvPr>
            <p:cNvSpPr txBox="1">
              <a:spLocks/>
            </p:cNvSpPr>
            <p:nvPr/>
          </p:nvSpPr>
          <p:spPr>
            <a:xfrm>
              <a:off x="3666591" y="4612555"/>
              <a:ext cx="2990706" cy="600075"/>
            </a:xfrm>
            <a:prstGeom prst="rect">
              <a:avLst/>
            </a:prstGeom>
            <a:noFill/>
          </p:spPr>
          <p:txBody>
            <a:bodyPr vert="horz" lIns="0" tIns="0" rIns="9144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4000" spc="100" dirty="0">
                  <a:solidFill>
                    <a:schemeClr val="bg1"/>
                  </a:solidFill>
                  <a:latin typeface="Calibri" panose="020F0502020204030204" pitchFamily="34" charset="0"/>
                  <a:cs typeface="Calibri" panose="020F0502020204030204" pitchFamily="34" charset="0"/>
                </a:rPr>
                <a:t>Fydar</a:t>
              </a:r>
            </a:p>
          </p:txBody>
        </p:sp>
        <p:sp>
          <p:nvSpPr>
            <p:cNvPr id="4" name="Subtitle 2">
              <a:extLst>
                <a:ext uri="{FF2B5EF4-FFF2-40B4-BE49-F238E27FC236}">
                  <a16:creationId xmlns:a16="http://schemas.microsoft.com/office/drawing/2014/main" id="{3F105978-0D7F-F8CB-E58A-E4171A4F4C28}"/>
                </a:ext>
              </a:extLst>
            </p:cNvPr>
            <p:cNvSpPr txBox="1">
              <a:spLocks/>
            </p:cNvSpPr>
            <p:nvPr/>
          </p:nvSpPr>
          <p:spPr>
            <a:xfrm>
              <a:off x="4924654" y="4815545"/>
              <a:ext cx="1171346" cy="303172"/>
            </a:xfrm>
            <a:prstGeom prst="rect">
              <a:avLst/>
            </a:prstGeom>
            <a:no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600" spc="100" dirty="0">
                  <a:solidFill>
                    <a:schemeClr val="bg1">
                      <a:lumMod val="75000"/>
                    </a:schemeClr>
                  </a:solidFill>
                  <a:latin typeface="Calibri" panose="020F0502020204030204" pitchFamily="34" charset="0"/>
                  <a:cs typeface="Calibri" panose="020F0502020204030204" pitchFamily="34" charset="0"/>
                </a:rPr>
                <a:t>(they/them)</a:t>
              </a:r>
            </a:p>
          </p:txBody>
        </p:sp>
        <p:sp>
          <p:nvSpPr>
            <p:cNvPr id="5" name="Subtitle 2">
              <a:extLst>
                <a:ext uri="{FF2B5EF4-FFF2-40B4-BE49-F238E27FC236}">
                  <a16:creationId xmlns:a16="http://schemas.microsoft.com/office/drawing/2014/main" id="{0F96B05B-F156-137F-4AB3-A4875C54F8A7}"/>
                </a:ext>
              </a:extLst>
            </p:cNvPr>
            <p:cNvSpPr txBox="1">
              <a:spLocks/>
            </p:cNvSpPr>
            <p:nvPr/>
          </p:nvSpPr>
          <p:spPr>
            <a:xfrm>
              <a:off x="4133849" y="5700955"/>
              <a:ext cx="1629105" cy="334838"/>
            </a:xfrm>
            <a:prstGeom prst="rect">
              <a:avLst/>
            </a:prstGeom>
          </p:spPr>
          <p:txBody>
            <a:bodyPr vert="horz" lIns="0" tIns="0" rIns="9144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spc="100" dirty="0">
                  <a:solidFill>
                    <a:schemeClr val="bg1">
                      <a:lumMod val="85000"/>
                    </a:schemeClr>
                  </a:solidFill>
                  <a:latin typeface="Lao UI" panose="020B0502040204020203" pitchFamily="34" charset="0"/>
                  <a:cs typeface="Lao UI" panose="020B0502040204020203" pitchFamily="34" charset="0"/>
                </a:rPr>
                <a:t>@Fydarus</a:t>
              </a:r>
            </a:p>
          </p:txBody>
        </p:sp>
        <p:sp>
          <p:nvSpPr>
            <p:cNvPr id="6" name="Subtitle 2">
              <a:extLst>
                <a:ext uri="{FF2B5EF4-FFF2-40B4-BE49-F238E27FC236}">
                  <a16:creationId xmlns:a16="http://schemas.microsoft.com/office/drawing/2014/main" id="{6D4CEF9C-39FD-1285-7F43-3010CED5163E}"/>
                </a:ext>
              </a:extLst>
            </p:cNvPr>
            <p:cNvSpPr txBox="1">
              <a:spLocks/>
            </p:cNvSpPr>
            <p:nvPr/>
          </p:nvSpPr>
          <p:spPr>
            <a:xfrm>
              <a:off x="4133849" y="5327976"/>
              <a:ext cx="1629105" cy="334838"/>
            </a:xfrm>
            <a:prstGeom prst="rect">
              <a:avLst/>
            </a:prstGeom>
          </p:spPr>
          <p:txBody>
            <a:bodyPr vert="horz" lIns="0" tIns="0" rIns="9144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spc="100" dirty="0">
                  <a:solidFill>
                    <a:schemeClr val="bg1">
                      <a:lumMod val="85000"/>
                    </a:schemeClr>
                  </a:solidFill>
                  <a:latin typeface="Lao UI" panose="020B0502040204020203" pitchFamily="34" charset="0"/>
                  <a:cs typeface="Lao UI" panose="020B0502040204020203" pitchFamily="34" charset="0"/>
                </a:rPr>
                <a:t>Fydar</a:t>
              </a:r>
            </a:p>
          </p:txBody>
        </p:sp>
        <p:pic>
          <p:nvPicPr>
            <p:cNvPr id="7" name="Picture 6">
              <a:extLst>
                <a:ext uri="{FF2B5EF4-FFF2-40B4-BE49-F238E27FC236}">
                  <a16:creationId xmlns:a16="http://schemas.microsoft.com/office/drawing/2014/main" id="{D9F58178-0CB1-D9AF-6F52-73254F42DED7}"/>
                </a:ext>
              </a:extLst>
            </p:cNvPr>
            <p:cNvPicPr>
              <a:picLocks noChangeAspect="1"/>
            </p:cNvPicPr>
            <p:nvPr/>
          </p:nvPicPr>
          <p:blipFill rotWithShape="1">
            <a:blip r:embed="rId4">
              <a:extLst>
                <a:ext uri="{BEBA8EAE-BF5A-486C-A8C5-ECC9F3942E4B}">
                  <a14:imgProps xmlns:a14="http://schemas.microsoft.com/office/drawing/2010/main">
                    <a14:imgLayer r:embed="rId5">
                      <a14:imgEffect>
                        <a14:colorTemperature colorTemp="5900"/>
                      </a14:imgEffect>
                    </a14:imgLayer>
                  </a14:imgProps>
                </a:ext>
                <a:ext uri="{28A0092B-C50C-407E-A947-70E740481C1C}">
                  <a14:useLocalDpi xmlns:a14="http://schemas.microsoft.com/office/drawing/2010/main" val="0"/>
                </a:ext>
              </a:extLst>
            </a:blip>
            <a:srcRect l="11172" t="7026" r="9368" b="7449"/>
            <a:stretch/>
          </p:blipFill>
          <p:spPr>
            <a:xfrm>
              <a:off x="1293486" y="4264478"/>
              <a:ext cx="2026866" cy="2026856"/>
            </a:xfrm>
            <a:prstGeom prst="roundRect">
              <a:avLst>
                <a:gd name="adj" fmla="val 15305"/>
              </a:avLst>
            </a:prstGeom>
            <a:ln w="19050">
              <a:noFill/>
            </a:ln>
          </p:spPr>
        </p:pic>
        <p:pic>
          <p:nvPicPr>
            <p:cNvPr id="8" name="Graphic 7">
              <a:extLst>
                <a:ext uri="{FF2B5EF4-FFF2-40B4-BE49-F238E27FC236}">
                  <a16:creationId xmlns:a16="http://schemas.microsoft.com/office/drawing/2014/main" id="{9282A93A-98A7-86C6-1056-5C9C924B8E8C}"/>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808426" y="5755482"/>
              <a:ext cx="225788" cy="225784"/>
            </a:xfrm>
            <a:prstGeom prst="rect">
              <a:avLst/>
            </a:prstGeom>
          </p:spPr>
        </p:pic>
        <p:pic>
          <p:nvPicPr>
            <p:cNvPr id="9" name="Graphic 8">
              <a:extLst>
                <a:ext uri="{FF2B5EF4-FFF2-40B4-BE49-F238E27FC236}">
                  <a16:creationId xmlns:a16="http://schemas.microsoft.com/office/drawing/2014/main" id="{071432C4-027D-B200-9979-6BA53A83A70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808425" y="5382502"/>
              <a:ext cx="225788" cy="225786"/>
            </a:xfrm>
            <a:prstGeom prst="rect">
              <a:avLst/>
            </a:prstGeom>
          </p:spPr>
        </p:pic>
        <p:pic>
          <p:nvPicPr>
            <p:cNvPr id="10" name="Picture 4">
              <a:extLst>
                <a:ext uri="{FF2B5EF4-FFF2-40B4-BE49-F238E27FC236}">
                  <a16:creationId xmlns:a16="http://schemas.microsoft.com/office/drawing/2014/main" id="{F679E507-3A45-2245-15D7-BBBD5E079097}"/>
                </a:ext>
              </a:extLst>
            </p:cNvPr>
            <p:cNvPicPr>
              <a:picLocks noChangeAspect="1" noChangeArrowheads="1"/>
            </p:cNvPicPr>
            <p:nvPr/>
          </p:nvPicPr>
          <p:blipFill rotWithShape="1">
            <a:blip r:embed="rId10">
              <a:clrChange>
                <a:clrFrom>
                  <a:srgbClr val="20243F"/>
                </a:clrFrom>
                <a:clrTo>
                  <a:srgbClr val="20243F">
                    <a:alpha val="0"/>
                  </a:srgbClr>
                </a:clrTo>
              </a:clrChange>
              <a:extLst>
                <a:ext uri="{BEBA8EAE-BF5A-486C-A8C5-ECC9F3942E4B}">
                  <a14:imgProps xmlns:a14="http://schemas.microsoft.com/office/drawing/2010/main">
                    <a14:imgLayer r:embed="rId11">
                      <a14:imgEffect>
                        <a14:backgroundRemoval t="10000" b="90000" l="10000" r="90000">
                          <a14:foregroundMark x1="20667" y1="45667" x2="20000" y2="40667"/>
                          <a14:foregroundMark x1="27333" y1="45667" x2="17667" y2="42000"/>
                          <a14:foregroundMark x1="22000" y1="40333" x2="39333" y2="54667"/>
                          <a14:foregroundMark x1="39333" y1="54667" x2="36667" y2="55667"/>
                          <a14:foregroundMark x1="35000" y1="45000" x2="58667" y2="48667"/>
                          <a14:foregroundMark x1="58667" y1="48667" x2="61667" y2="47333"/>
                          <a14:backgroundMark x1="56333" y1="18333" x2="48333" y2="3000"/>
                          <a14:backgroundMark x1="48333" y1="3000" x2="48333" y2="3000"/>
                          <a14:backgroundMark x1="65667" y1="17000" x2="47667" y2="13000"/>
                          <a14:backgroundMark x1="65333" y1="19667" x2="22667" y2="11333"/>
                          <a14:backgroundMark x1="37000" y1="17000" x2="14000" y2="23667"/>
                          <a14:backgroundMark x1="30333" y1="17000" x2="6000" y2="36667"/>
                          <a14:backgroundMark x1="12333" y1="30667" x2="8000" y2="56333"/>
                          <a14:backgroundMark x1="8000" y1="56333" x2="12333" y2="74333"/>
                          <a14:backgroundMark x1="12333" y1="74333" x2="25000" y2="84333"/>
                          <a14:backgroundMark x1="26333" y1="82333" x2="2000" y2="56667"/>
                          <a14:backgroundMark x1="6000" y1="52333" x2="18333" y2="73667"/>
                          <a14:backgroundMark x1="18333" y1="73667" x2="18333" y2="73667"/>
                          <a14:backgroundMark x1="14667" y1="64333" x2="47667" y2="93000"/>
                          <a14:backgroundMark x1="47667" y1="93000" x2="48333" y2="93000"/>
                          <a14:backgroundMark x1="60333" y1="91000" x2="84333" y2="86000"/>
                          <a14:backgroundMark x1="52333" y1="90667" x2="87333" y2="84333"/>
                          <a14:backgroundMark x1="49000" y1="93000" x2="79000" y2="79333"/>
                          <a14:backgroundMark x1="79000" y1="79333" x2="88000" y2="62667"/>
                          <a14:backgroundMark x1="88000" y1="62667" x2="87667" y2="59333"/>
                          <a14:backgroundMark x1="92667" y1="48333" x2="85000" y2="32667"/>
                          <a14:backgroundMark x1="85000" y1="32667" x2="65333" y2="16000"/>
                        </a14:backgroundRemoval>
                      </a14:imgEffect>
                    </a14:imgLayer>
                  </a14:imgProps>
                </a:ext>
                <a:ext uri="{28A0092B-C50C-407E-A947-70E740481C1C}">
                  <a14:useLocalDpi xmlns:a14="http://schemas.microsoft.com/office/drawing/2010/main" val="0"/>
                </a:ext>
              </a:extLst>
            </a:blip>
            <a:srcRect l="13482" t="23201" r="8831" b="13552"/>
            <a:stretch/>
          </p:blipFill>
          <p:spPr bwMode="auto">
            <a:xfrm>
              <a:off x="9787036" y="5248517"/>
              <a:ext cx="1111477" cy="904875"/>
            </a:xfrm>
            <a:prstGeom prst="rect">
              <a:avLst/>
            </a:prstGeom>
            <a:noFill/>
            <a:extLst>
              <a:ext uri="{909E8E84-426E-40DD-AFC4-6F175D3DCCD1}">
                <a14:hiddenFill xmlns:a14="http://schemas.microsoft.com/office/drawing/2010/main">
                  <a:solidFill>
                    <a:srgbClr val="FFFFFF"/>
                  </a:solidFill>
                </a14:hiddenFill>
              </a:ext>
            </a:extLst>
          </p:spPr>
        </p:pic>
        <p:sp>
          <p:nvSpPr>
            <p:cNvPr id="11" name="Subtitle 2">
              <a:extLst>
                <a:ext uri="{FF2B5EF4-FFF2-40B4-BE49-F238E27FC236}">
                  <a16:creationId xmlns:a16="http://schemas.microsoft.com/office/drawing/2014/main" id="{344581CE-098D-BC50-790C-4B78DD60DF8E}"/>
                </a:ext>
              </a:extLst>
            </p:cNvPr>
            <p:cNvSpPr txBox="1">
              <a:spLocks/>
            </p:cNvSpPr>
            <p:nvPr/>
          </p:nvSpPr>
          <p:spPr>
            <a:xfrm>
              <a:off x="7137162" y="5755449"/>
              <a:ext cx="4228067" cy="294670"/>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b="1" spc="200" dirty="0">
                  <a:solidFill>
                    <a:schemeClr val="bg1">
                      <a:lumMod val="85000"/>
                    </a:schemeClr>
                  </a:solidFill>
                  <a:latin typeface="Aptos" panose="020B0004020202020204" pitchFamily="34" charset="0"/>
                  <a:cs typeface="Arial" panose="020B0604020202020204" pitchFamily="34" charset="0"/>
                </a:rPr>
                <a:t>IWGB Games Workers</a:t>
              </a:r>
              <a:endParaRPr lang="en-GB" sz="1800" spc="200" dirty="0">
                <a:solidFill>
                  <a:schemeClr val="bg1">
                    <a:lumMod val="85000"/>
                  </a:schemeClr>
                </a:solidFill>
                <a:latin typeface="Aptos" panose="020B00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1DB45AEC-8E0D-0C0B-4DAC-A83C2820003C}"/>
                </a:ext>
              </a:extLst>
            </p:cNvPr>
            <p:cNvSpPr txBox="1"/>
            <p:nvPr/>
          </p:nvSpPr>
          <p:spPr>
            <a:xfrm>
              <a:off x="7137162" y="5485213"/>
              <a:ext cx="3082687" cy="246221"/>
            </a:xfrm>
            <a:prstGeom prst="rect">
              <a:avLst/>
            </a:prstGeom>
            <a:noFill/>
          </p:spPr>
          <p:txBody>
            <a:bodyPr wrap="square" lIns="0" tIns="0" rIns="0" bIns="0">
              <a:spAutoFit/>
            </a:bodyPr>
            <a:lstStyle/>
            <a:p>
              <a:r>
                <a:rPr lang="en-GB" sz="1600" spc="200" dirty="0">
                  <a:solidFill>
                    <a:schemeClr val="bg1">
                      <a:lumMod val="85000"/>
                    </a:schemeClr>
                  </a:solidFill>
                  <a:latin typeface="Aptos" panose="020B0004020202020204" pitchFamily="34" charset="0"/>
                  <a:cs typeface="Arial" panose="020B0604020202020204" pitchFamily="34" charset="0"/>
                </a:rPr>
                <a:t>Proud Member of the</a:t>
              </a:r>
              <a:endParaRPr lang="en-GB" sz="1600" spc="200" dirty="0"/>
            </a:p>
          </p:txBody>
        </p:sp>
        <p:cxnSp>
          <p:nvCxnSpPr>
            <p:cNvPr id="13" name="Straight Connector 12">
              <a:extLst>
                <a:ext uri="{FF2B5EF4-FFF2-40B4-BE49-F238E27FC236}">
                  <a16:creationId xmlns:a16="http://schemas.microsoft.com/office/drawing/2014/main" id="{6EC59ADF-1293-19B1-202F-D3A1DA578F8B}"/>
                </a:ext>
              </a:extLst>
            </p:cNvPr>
            <p:cNvCxnSpPr>
              <a:cxnSpLocks/>
            </p:cNvCxnSpPr>
            <p:nvPr/>
          </p:nvCxnSpPr>
          <p:spPr>
            <a:xfrm>
              <a:off x="4133849" y="5121934"/>
              <a:ext cx="6764664" cy="0"/>
            </a:xfrm>
            <a:prstGeom prst="line">
              <a:avLst/>
            </a:prstGeom>
            <a:ln w="25400" cap="rnd">
              <a:gradFill flip="none" rotWithShape="1">
                <a:gsLst>
                  <a:gs pos="0">
                    <a:schemeClr val="accent1">
                      <a:lumMod val="5000"/>
                      <a:lumOff val="95000"/>
                    </a:schemeClr>
                  </a:gs>
                  <a:gs pos="100000">
                    <a:srgbClr val="E2B384">
                      <a:alpha val="0"/>
                    </a:srgbClr>
                  </a:gs>
                  <a:gs pos="16000">
                    <a:srgbClr val="E2B384"/>
                  </a:gs>
                </a:gsLst>
                <a:lin ang="0" scaled="1"/>
                <a:tileRect/>
              </a:gradFill>
              <a:roun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818E9CA-0C43-8EEF-C6B6-2714A0A45C43}"/>
                </a:ext>
              </a:extLst>
            </p:cNvPr>
            <p:cNvCxnSpPr>
              <a:cxnSpLocks/>
            </p:cNvCxnSpPr>
            <p:nvPr/>
          </p:nvCxnSpPr>
          <p:spPr>
            <a:xfrm>
              <a:off x="3691325" y="5121934"/>
              <a:ext cx="196463" cy="0"/>
            </a:xfrm>
            <a:prstGeom prst="line">
              <a:avLst/>
            </a:prstGeom>
            <a:ln w="25400" cap="rnd">
              <a:solidFill>
                <a:schemeClr val="bg1">
                  <a:lumMod val="95000"/>
                </a:schemeClr>
              </a:solidFill>
              <a:roun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2052914"/>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ED42A3D-3E47-4DFC-A1DA-962AA254FCB0}"/>
              </a:ext>
            </a:extLst>
          </p:cNvPr>
          <p:cNvSpPr/>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Thank you.</a:t>
            </a:r>
          </a:p>
        </p:txBody>
      </p:sp>
    </p:spTree>
    <p:extLst>
      <p:ext uri="{BB962C8B-B14F-4D97-AF65-F5344CB8AC3E}">
        <p14:creationId xmlns:p14="http://schemas.microsoft.com/office/powerpoint/2010/main" val="634247962"/>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7E448146-BA7B-AF99-6F05-464B61D73BEF}"/>
              </a:ext>
            </a:extLst>
          </p:cNvPr>
          <p:cNvSpPr/>
          <p:nvPr/>
        </p:nvSpPr>
        <p:spPr>
          <a:xfrm>
            <a:off x="1325880" y="1471636"/>
            <a:ext cx="9540240" cy="72000"/>
          </a:xfrm>
          <a:prstGeom prst="rect">
            <a:avLst/>
          </a:prstGeom>
          <a:pattFill prst="ltVert">
            <a:fgClr>
              <a:schemeClr val="tx1">
                <a:lumMod val="50000"/>
                <a:lumOff val="50000"/>
              </a:schemeClr>
            </a:fgClr>
            <a:bgClr>
              <a:srgbClr val="161618"/>
            </a:bgClr>
          </a:patt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Freeform: Shape 1">
            <a:extLst>
              <a:ext uri="{FF2B5EF4-FFF2-40B4-BE49-F238E27FC236}">
                <a16:creationId xmlns:a16="http://schemas.microsoft.com/office/drawing/2014/main" id="{113E783D-D059-981E-2724-97AF793AAC85}"/>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dirty="0"/>
          </a:p>
        </p:txBody>
      </p:sp>
      <p:sp>
        <p:nvSpPr>
          <p:cNvPr id="40" name="Rectangle 39">
            <a:extLst>
              <a:ext uri="{FF2B5EF4-FFF2-40B4-BE49-F238E27FC236}">
                <a16:creationId xmlns:a16="http://schemas.microsoft.com/office/drawing/2014/main" id="{116CAA41-2AAD-41DA-536B-86CA5FAE585C}"/>
              </a:ext>
            </a:extLst>
          </p:cNvPr>
          <p:cNvSpPr/>
          <p:nvPr/>
        </p:nvSpPr>
        <p:spPr>
          <a:xfrm>
            <a:off x="1325880" y="1511188"/>
            <a:ext cx="9540240" cy="49362"/>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Rectangle 19">
            <a:extLst>
              <a:ext uri="{FF2B5EF4-FFF2-40B4-BE49-F238E27FC236}">
                <a16:creationId xmlns:a16="http://schemas.microsoft.com/office/drawing/2014/main" id="{6DC163A6-AE66-F428-995A-EE64804A8855}"/>
              </a:ext>
            </a:extLst>
          </p:cNvPr>
          <p:cNvSpPr/>
          <p:nvPr/>
        </p:nvSpPr>
        <p:spPr>
          <a:xfrm>
            <a:off x="1321477" y="1307658"/>
            <a:ext cx="52756" cy="2532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bg1">
                  <a:lumMod val="95000"/>
                </a:schemeClr>
              </a:solidFill>
            </a:endParaRPr>
          </a:p>
        </p:txBody>
      </p:sp>
      <p:sp>
        <p:nvSpPr>
          <p:cNvPr id="13" name="Subtitle 2">
            <a:extLst>
              <a:ext uri="{FF2B5EF4-FFF2-40B4-BE49-F238E27FC236}">
                <a16:creationId xmlns:a16="http://schemas.microsoft.com/office/drawing/2014/main" id="{A4609FFB-FFE6-4EEC-BEEA-2610BB3B9464}"/>
              </a:ext>
            </a:extLst>
          </p:cNvPr>
          <p:cNvSpPr txBox="1">
            <a:spLocks/>
          </p:cNvSpPr>
          <p:nvPr/>
        </p:nvSpPr>
        <p:spPr>
          <a:xfrm>
            <a:off x="208652" y="3575533"/>
            <a:ext cx="2284204" cy="2901470"/>
          </a:xfrm>
          <a:prstGeom prst="rect">
            <a:avLst/>
          </a:prstGeom>
        </p:spPr>
        <p:txBody>
          <a:bodyPr vert="horz" lIns="0" tIns="0" rIns="0" bIns="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1600" b="1" spc="50" dirty="0">
                <a:solidFill>
                  <a:schemeClr val="bg1">
                    <a:lumMod val="95000"/>
                  </a:schemeClr>
                </a:solidFill>
                <a:latin typeface="Calibri" panose="020F0502020204030204" pitchFamily="34" charset="0"/>
                <a:cs typeface="Calibri" panose="020F0502020204030204" pitchFamily="34" charset="0"/>
              </a:rPr>
              <a:t>Devolver Digital</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12</a:t>
            </a:r>
            <a:r>
              <a:rPr lang="en-GB" sz="1400" spc="50" dirty="0">
                <a:solidFill>
                  <a:schemeClr val="bg1">
                    <a:lumMod val="95000"/>
                  </a:schemeClr>
                </a:solidFill>
                <a:latin typeface="Calibri" panose="020F0502020204030204" pitchFamily="34" charset="0"/>
                <a:cs typeface="Calibri" panose="020F0502020204030204" pitchFamily="34" charset="0"/>
              </a:rPr>
              <a:t> months (part-time)</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5-person</a:t>
            </a:r>
            <a:r>
              <a:rPr lang="en-GB" sz="1400" spc="50" dirty="0">
                <a:solidFill>
                  <a:schemeClr val="bg1">
                    <a:lumMod val="95000"/>
                  </a:schemeClr>
                </a:solidFill>
                <a:latin typeface="Calibri" panose="020F0502020204030204" pitchFamily="34" charset="0"/>
                <a:cs typeface="Calibri" panose="020F0502020204030204" pitchFamily="34" charset="0"/>
              </a:rPr>
              <a:t> team</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a:p>
            <a:pPr>
              <a:lnSpc>
                <a:spcPct val="50000"/>
              </a:lnSpc>
              <a:spcBef>
                <a:spcPts val="0"/>
              </a:spcBef>
              <a:spcAft>
                <a:spcPts val="600"/>
              </a:spcAft>
            </a:pPr>
            <a:r>
              <a:rPr lang="en-GB" sz="1400" cap="all" spc="200" dirty="0">
                <a:solidFill>
                  <a:schemeClr val="tx1">
                    <a:lumMod val="65000"/>
                    <a:lumOff val="35000"/>
                  </a:schemeClr>
                </a:solidFill>
                <a:latin typeface="Calibri" panose="020F0502020204030204" pitchFamily="34" charset="0"/>
                <a:cs typeface="Calibri" panose="020F0502020204030204" pitchFamily="34" charset="0"/>
              </a:rPr>
              <a:t>salary</a:t>
            </a:r>
          </a:p>
          <a:p>
            <a:pPr>
              <a:spcBef>
                <a:spcPts val="0"/>
              </a:spcBef>
              <a:spcAft>
                <a:spcPts val="600"/>
              </a:spcAft>
            </a:pPr>
            <a:r>
              <a:rPr lang="en-GB" sz="1400" spc="50" dirty="0">
                <a:solidFill>
                  <a:schemeClr val="bg1">
                    <a:lumMod val="95000"/>
                  </a:schemeClr>
                </a:solidFill>
                <a:latin typeface="Calibri" panose="020F0502020204030204" pitchFamily="34" charset="0"/>
                <a:cs typeface="Calibri" panose="020F0502020204030204" pitchFamily="34" charset="0"/>
              </a:rPr>
              <a:t>£18,000</a:t>
            </a:r>
          </a:p>
        </p:txBody>
      </p:sp>
      <p:pic>
        <p:nvPicPr>
          <p:cNvPr id="35" name="Picture 34" descr="A red and white logo&#10;&#10;Description automatically generated">
            <a:extLst>
              <a:ext uri="{FF2B5EF4-FFF2-40B4-BE49-F238E27FC236}">
                <a16:creationId xmlns:a16="http://schemas.microsoft.com/office/drawing/2014/main" id="{F6BB75EB-0B00-4CD6-87EA-4FB59EE857F8}"/>
              </a:ext>
            </a:extLst>
          </p:cNvPr>
          <p:cNvPicPr>
            <a:picLocks noChangeAspect="1"/>
          </p:cNvPicPr>
          <p:nvPr/>
        </p:nvPicPr>
        <p:blipFill rotWithShape="1">
          <a:blip r:embed="rId3">
            <a:clrChange>
              <a:clrFrom>
                <a:srgbClr val="000000"/>
              </a:clrFrom>
              <a:clrTo>
                <a:srgbClr val="000000">
                  <a:alpha val="0"/>
                </a:srgbClr>
              </a:clrTo>
            </a:clrChange>
            <a:extLst>
              <a:ext uri="{28A0092B-C50C-407E-A947-70E740481C1C}">
                <a14:useLocalDpi xmlns:a14="http://schemas.microsoft.com/office/drawing/2010/main" val="0"/>
              </a:ext>
            </a:extLst>
          </a:blip>
          <a:srcRect l="24062" t="27243" r="24563" b="25833"/>
          <a:stretch/>
        </p:blipFill>
        <p:spPr>
          <a:xfrm>
            <a:off x="577146" y="2211716"/>
            <a:ext cx="1541418" cy="739122"/>
          </a:xfrm>
          <a:prstGeom prst="rect">
            <a:avLst/>
          </a:prstGeom>
        </p:spPr>
      </p:pic>
      <p:sp>
        <p:nvSpPr>
          <p:cNvPr id="44" name="Subtitle 2">
            <a:extLst>
              <a:ext uri="{FF2B5EF4-FFF2-40B4-BE49-F238E27FC236}">
                <a16:creationId xmlns:a16="http://schemas.microsoft.com/office/drawing/2014/main" id="{0DD7D060-854C-480E-9935-9DD0B393F567}"/>
              </a:ext>
            </a:extLst>
          </p:cNvPr>
          <p:cNvSpPr txBox="1">
            <a:spLocks/>
          </p:cNvSpPr>
          <p:nvPr/>
        </p:nvSpPr>
        <p:spPr>
          <a:xfrm>
            <a:off x="917161" y="849341"/>
            <a:ext cx="914144" cy="357076"/>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2000" b="1" spc="200" dirty="0">
                <a:solidFill>
                  <a:schemeClr val="bg1">
                    <a:lumMod val="75000"/>
                  </a:schemeClr>
                </a:solidFill>
                <a:latin typeface="Calibri" panose="020F0502020204030204" pitchFamily="34" charset="0"/>
                <a:cs typeface="Calibri" panose="020F0502020204030204" pitchFamily="34" charset="0"/>
              </a:rPr>
              <a:t>2017</a:t>
            </a:r>
            <a:endParaRPr lang="en-GB" sz="1800" b="1" spc="200" dirty="0">
              <a:solidFill>
                <a:schemeClr val="bg1">
                  <a:lumMod val="75000"/>
                </a:schemeClr>
              </a:solidFill>
              <a:latin typeface="Calibri" panose="020F0502020204030204" pitchFamily="34" charset="0"/>
              <a:cs typeface="Calibri" panose="020F0502020204030204" pitchFamily="34" charset="0"/>
            </a:endParaRPr>
          </a:p>
        </p:txBody>
      </p:sp>
      <p:sp>
        <p:nvSpPr>
          <p:cNvPr id="22" name="Rectangle 21">
            <a:extLst>
              <a:ext uri="{FF2B5EF4-FFF2-40B4-BE49-F238E27FC236}">
                <a16:creationId xmlns:a16="http://schemas.microsoft.com/office/drawing/2014/main" id="{B8AB6D05-1985-F190-AD17-D9605F9A7350}"/>
              </a:ext>
            </a:extLst>
          </p:cNvPr>
          <p:cNvSpPr/>
          <p:nvPr/>
        </p:nvSpPr>
        <p:spPr>
          <a:xfrm>
            <a:off x="10817068" y="1307658"/>
            <a:ext cx="52756" cy="2532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bg1">
                  <a:lumMod val="95000"/>
                </a:schemeClr>
              </a:solidFill>
            </a:endParaRPr>
          </a:p>
        </p:txBody>
      </p:sp>
    </p:spTree>
    <p:extLst>
      <p:ext uri="{BB962C8B-B14F-4D97-AF65-F5344CB8AC3E}">
        <p14:creationId xmlns:p14="http://schemas.microsoft.com/office/powerpoint/2010/main" val="1422953481"/>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par>
                                <p:cTn id="8" presetID="10" presetClass="entr" presetSubtype="0" fill="hold"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500"/>
                                        <p:tgtEl>
                                          <p:spTgt spid="35"/>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3">
                                            <p:txEl>
                                              <p:pRg st="0" end="0"/>
                                            </p:txEl>
                                          </p:spTgt>
                                        </p:tgtEl>
                                        <p:attrNameLst>
                                          <p:attrName>style.visibility</p:attrName>
                                        </p:attrNameLst>
                                      </p:cBhvr>
                                      <p:to>
                                        <p:strVal val="visible"/>
                                      </p:to>
                                    </p:set>
                                    <p:animEffect transition="in" filter="fade">
                                      <p:cBhvr>
                                        <p:cTn id="14" dur="100"/>
                                        <p:tgtEl>
                                          <p:spTgt spid="13">
                                            <p:txEl>
                                              <p:pRg st="0" end="0"/>
                                            </p:txEl>
                                          </p:spTgt>
                                        </p:tgtEl>
                                      </p:cBhvr>
                                    </p:animEffect>
                                  </p:childTnLst>
                                </p:cTn>
                              </p:par>
                            </p:childTnLst>
                          </p:cTn>
                        </p:par>
                        <p:par>
                          <p:cTn id="15" fill="hold">
                            <p:stCondLst>
                              <p:cond delay="600"/>
                            </p:stCondLst>
                            <p:childTnLst>
                              <p:par>
                                <p:cTn id="16" presetID="10" presetClass="entr" presetSubtype="0" fill="hold" grpId="0" nodeType="afterEffect">
                                  <p:stCondLst>
                                    <p:cond delay="0"/>
                                  </p:stCondLst>
                                  <p:childTnLst>
                                    <p:set>
                                      <p:cBhvr>
                                        <p:cTn id="17" dur="1" fill="hold">
                                          <p:stCondLst>
                                            <p:cond delay="0"/>
                                          </p:stCondLst>
                                        </p:cTn>
                                        <p:tgtEl>
                                          <p:spTgt spid="13">
                                            <p:txEl>
                                              <p:pRg st="1" end="1"/>
                                            </p:txEl>
                                          </p:spTgt>
                                        </p:tgtEl>
                                        <p:attrNameLst>
                                          <p:attrName>style.visibility</p:attrName>
                                        </p:attrNameLst>
                                      </p:cBhvr>
                                      <p:to>
                                        <p:strVal val="visible"/>
                                      </p:to>
                                    </p:set>
                                    <p:animEffect transition="in" filter="fade">
                                      <p:cBhvr>
                                        <p:cTn id="18" dur="100"/>
                                        <p:tgtEl>
                                          <p:spTgt spid="13">
                                            <p:txEl>
                                              <p:pRg st="1" end="1"/>
                                            </p:txEl>
                                          </p:spTgt>
                                        </p:tgtEl>
                                      </p:cBhvr>
                                    </p:animEffect>
                                  </p:childTnLst>
                                </p:cTn>
                              </p:par>
                            </p:childTnLst>
                          </p:cTn>
                        </p:par>
                        <p:par>
                          <p:cTn id="19" fill="hold">
                            <p:stCondLst>
                              <p:cond delay="700"/>
                            </p:stCondLst>
                            <p:childTnLst>
                              <p:par>
                                <p:cTn id="20" presetID="10" presetClass="entr" presetSubtype="0" fill="hold" grpId="0" nodeType="afterEffect">
                                  <p:stCondLst>
                                    <p:cond delay="0"/>
                                  </p:stCondLst>
                                  <p:childTnLst>
                                    <p:set>
                                      <p:cBhvr>
                                        <p:cTn id="21" dur="1" fill="hold">
                                          <p:stCondLst>
                                            <p:cond delay="0"/>
                                          </p:stCondLst>
                                        </p:cTn>
                                        <p:tgtEl>
                                          <p:spTgt spid="13">
                                            <p:txEl>
                                              <p:pRg st="2" end="2"/>
                                            </p:txEl>
                                          </p:spTgt>
                                        </p:tgtEl>
                                        <p:attrNameLst>
                                          <p:attrName>style.visibility</p:attrName>
                                        </p:attrNameLst>
                                      </p:cBhvr>
                                      <p:to>
                                        <p:strVal val="visible"/>
                                      </p:to>
                                    </p:set>
                                    <p:animEffect transition="in" filter="fade">
                                      <p:cBhvr>
                                        <p:cTn id="22" dur="100"/>
                                        <p:tgtEl>
                                          <p:spTgt spid="13">
                                            <p:txEl>
                                              <p:pRg st="2" end="2"/>
                                            </p:txEl>
                                          </p:spTgt>
                                        </p:tgtEl>
                                      </p:cBhvr>
                                    </p:animEffect>
                                  </p:childTnLst>
                                </p:cTn>
                              </p:par>
                            </p:childTnLst>
                          </p:cTn>
                        </p:par>
                        <p:par>
                          <p:cTn id="23" fill="hold">
                            <p:stCondLst>
                              <p:cond delay="800"/>
                            </p:stCondLst>
                            <p:childTnLst>
                              <p:par>
                                <p:cTn id="24" presetID="10" presetClass="entr" presetSubtype="0" fill="hold" grpId="0" nodeType="afterEffect">
                                  <p:stCondLst>
                                    <p:cond delay="0"/>
                                  </p:stCondLst>
                                  <p:childTnLst>
                                    <p:set>
                                      <p:cBhvr>
                                        <p:cTn id="25" dur="1" fill="hold">
                                          <p:stCondLst>
                                            <p:cond delay="0"/>
                                          </p:stCondLst>
                                        </p:cTn>
                                        <p:tgtEl>
                                          <p:spTgt spid="13">
                                            <p:txEl>
                                              <p:pRg st="4" end="4"/>
                                            </p:txEl>
                                          </p:spTgt>
                                        </p:tgtEl>
                                        <p:attrNameLst>
                                          <p:attrName>style.visibility</p:attrName>
                                        </p:attrNameLst>
                                      </p:cBhvr>
                                      <p:to>
                                        <p:strVal val="visible"/>
                                      </p:to>
                                    </p:set>
                                    <p:animEffect transition="in" filter="fade">
                                      <p:cBhvr>
                                        <p:cTn id="26" dur="100"/>
                                        <p:tgtEl>
                                          <p:spTgt spid="13">
                                            <p:txEl>
                                              <p:pRg st="4" end="4"/>
                                            </p:txEl>
                                          </p:spTgt>
                                        </p:tgtEl>
                                      </p:cBhvr>
                                    </p:animEffect>
                                  </p:childTnLst>
                                </p:cTn>
                              </p:par>
                            </p:childTnLst>
                          </p:cTn>
                        </p:par>
                        <p:par>
                          <p:cTn id="27" fill="hold">
                            <p:stCondLst>
                              <p:cond delay="900"/>
                            </p:stCondLst>
                            <p:childTnLst>
                              <p:par>
                                <p:cTn id="28" presetID="10" presetClass="entr" presetSubtype="0" fill="hold" grpId="0" nodeType="afterEffect">
                                  <p:stCondLst>
                                    <p:cond delay="0"/>
                                  </p:stCondLst>
                                  <p:childTnLst>
                                    <p:set>
                                      <p:cBhvr>
                                        <p:cTn id="29" dur="1" fill="hold">
                                          <p:stCondLst>
                                            <p:cond delay="0"/>
                                          </p:stCondLst>
                                        </p:cTn>
                                        <p:tgtEl>
                                          <p:spTgt spid="13">
                                            <p:txEl>
                                              <p:pRg st="5" end="5"/>
                                            </p:txEl>
                                          </p:spTgt>
                                        </p:tgtEl>
                                        <p:attrNameLst>
                                          <p:attrName>style.visibility</p:attrName>
                                        </p:attrNameLst>
                                      </p:cBhvr>
                                      <p:to>
                                        <p:strVal val="visible"/>
                                      </p:to>
                                    </p:set>
                                    <p:animEffect transition="in" filter="fade">
                                      <p:cBhvr>
                                        <p:cTn id="30" dur="100"/>
                                        <p:tgtEl>
                                          <p:spTgt spid="1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P spid="4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7E448146-BA7B-AF99-6F05-464B61D73BEF}"/>
              </a:ext>
            </a:extLst>
          </p:cNvPr>
          <p:cNvSpPr/>
          <p:nvPr/>
        </p:nvSpPr>
        <p:spPr>
          <a:xfrm>
            <a:off x="1325880" y="1471636"/>
            <a:ext cx="9540240" cy="72000"/>
          </a:xfrm>
          <a:prstGeom prst="rect">
            <a:avLst/>
          </a:prstGeom>
          <a:pattFill prst="ltVert">
            <a:fgClr>
              <a:schemeClr val="tx1">
                <a:lumMod val="50000"/>
                <a:lumOff val="50000"/>
              </a:schemeClr>
            </a:fgClr>
            <a:bgClr>
              <a:srgbClr val="161618"/>
            </a:bgClr>
          </a:patt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Freeform: Shape 1">
            <a:extLst>
              <a:ext uri="{FF2B5EF4-FFF2-40B4-BE49-F238E27FC236}">
                <a16:creationId xmlns:a16="http://schemas.microsoft.com/office/drawing/2014/main" id="{113E783D-D059-981E-2724-97AF793AAC85}"/>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a:p>
        </p:txBody>
      </p:sp>
      <p:sp>
        <p:nvSpPr>
          <p:cNvPr id="40" name="Rectangle 39">
            <a:extLst>
              <a:ext uri="{FF2B5EF4-FFF2-40B4-BE49-F238E27FC236}">
                <a16:creationId xmlns:a16="http://schemas.microsoft.com/office/drawing/2014/main" id="{116CAA41-2AAD-41DA-536B-86CA5FAE585C}"/>
              </a:ext>
            </a:extLst>
          </p:cNvPr>
          <p:cNvSpPr/>
          <p:nvPr/>
        </p:nvSpPr>
        <p:spPr>
          <a:xfrm>
            <a:off x="1325880" y="1511188"/>
            <a:ext cx="9540240" cy="49362"/>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6DC163A6-AE66-F428-995A-EE64804A8855}"/>
              </a:ext>
            </a:extLst>
          </p:cNvPr>
          <p:cNvSpPr/>
          <p:nvPr/>
        </p:nvSpPr>
        <p:spPr>
          <a:xfrm>
            <a:off x="1321477" y="1307658"/>
            <a:ext cx="52756" cy="2532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sp>
        <p:nvSpPr>
          <p:cNvPr id="13" name="Subtitle 2">
            <a:extLst>
              <a:ext uri="{FF2B5EF4-FFF2-40B4-BE49-F238E27FC236}">
                <a16:creationId xmlns:a16="http://schemas.microsoft.com/office/drawing/2014/main" id="{A4609FFB-FFE6-4EEC-BEEA-2610BB3B9464}"/>
              </a:ext>
            </a:extLst>
          </p:cNvPr>
          <p:cNvSpPr txBox="1">
            <a:spLocks/>
          </p:cNvSpPr>
          <p:nvPr/>
        </p:nvSpPr>
        <p:spPr>
          <a:xfrm>
            <a:off x="208652" y="3575533"/>
            <a:ext cx="2284204" cy="2901470"/>
          </a:xfrm>
          <a:prstGeom prst="rect">
            <a:avLst/>
          </a:prstGeom>
        </p:spPr>
        <p:txBody>
          <a:bodyPr vert="horz" lIns="0" tIns="0" rIns="0" bIns="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1600" b="1" spc="50" dirty="0">
                <a:solidFill>
                  <a:schemeClr val="bg1">
                    <a:lumMod val="95000"/>
                  </a:schemeClr>
                </a:solidFill>
                <a:latin typeface="Calibri" panose="020F0502020204030204" pitchFamily="34" charset="0"/>
                <a:cs typeface="Calibri" panose="020F0502020204030204" pitchFamily="34" charset="0"/>
              </a:rPr>
              <a:t>Devolver Digital</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12</a:t>
            </a:r>
            <a:r>
              <a:rPr lang="en-GB" sz="1400" spc="50" dirty="0">
                <a:solidFill>
                  <a:schemeClr val="bg1">
                    <a:lumMod val="95000"/>
                  </a:schemeClr>
                </a:solidFill>
                <a:latin typeface="Calibri" panose="020F0502020204030204" pitchFamily="34" charset="0"/>
                <a:cs typeface="Calibri" panose="020F0502020204030204" pitchFamily="34" charset="0"/>
              </a:rPr>
              <a:t> months (part-time)</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5-person</a:t>
            </a:r>
            <a:r>
              <a:rPr lang="en-GB" sz="1400" spc="50" dirty="0">
                <a:solidFill>
                  <a:schemeClr val="bg1">
                    <a:lumMod val="95000"/>
                  </a:schemeClr>
                </a:solidFill>
                <a:latin typeface="Calibri" panose="020F0502020204030204" pitchFamily="34" charset="0"/>
                <a:cs typeface="Calibri" panose="020F0502020204030204" pitchFamily="34" charset="0"/>
              </a:rPr>
              <a:t> team</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a:p>
            <a:pPr>
              <a:lnSpc>
                <a:spcPct val="50000"/>
              </a:lnSpc>
              <a:spcBef>
                <a:spcPts val="0"/>
              </a:spcBef>
              <a:spcAft>
                <a:spcPts val="600"/>
              </a:spcAft>
            </a:pPr>
            <a:r>
              <a:rPr lang="en-GB" sz="1400" cap="all" spc="200" dirty="0">
                <a:solidFill>
                  <a:schemeClr val="tx1">
                    <a:lumMod val="65000"/>
                    <a:lumOff val="35000"/>
                  </a:schemeClr>
                </a:solidFill>
                <a:latin typeface="Calibri" panose="020F0502020204030204" pitchFamily="34" charset="0"/>
                <a:cs typeface="Calibri" panose="020F0502020204030204" pitchFamily="34" charset="0"/>
              </a:rPr>
              <a:t>salary</a:t>
            </a:r>
          </a:p>
          <a:p>
            <a:pPr>
              <a:spcBef>
                <a:spcPts val="0"/>
              </a:spcBef>
              <a:spcAft>
                <a:spcPts val="600"/>
              </a:spcAft>
            </a:pPr>
            <a:r>
              <a:rPr lang="en-GB" sz="1400" spc="50" dirty="0">
                <a:solidFill>
                  <a:schemeClr val="bg1">
                    <a:lumMod val="95000"/>
                  </a:schemeClr>
                </a:solidFill>
                <a:latin typeface="Calibri" panose="020F0502020204030204" pitchFamily="34" charset="0"/>
                <a:cs typeface="Calibri" panose="020F0502020204030204" pitchFamily="34" charset="0"/>
              </a:rPr>
              <a:t>£18,000</a:t>
            </a:r>
          </a:p>
        </p:txBody>
      </p:sp>
      <p:pic>
        <p:nvPicPr>
          <p:cNvPr id="35" name="Picture 34" descr="A red and white logo&#10;&#10;Description automatically generated">
            <a:extLst>
              <a:ext uri="{FF2B5EF4-FFF2-40B4-BE49-F238E27FC236}">
                <a16:creationId xmlns:a16="http://schemas.microsoft.com/office/drawing/2014/main" id="{F6BB75EB-0B00-4CD6-87EA-4FB59EE857F8}"/>
              </a:ext>
            </a:extLst>
          </p:cNvPr>
          <p:cNvPicPr>
            <a:picLocks noChangeAspect="1"/>
          </p:cNvPicPr>
          <p:nvPr/>
        </p:nvPicPr>
        <p:blipFill rotWithShape="1">
          <a:blip r:embed="rId3">
            <a:clrChange>
              <a:clrFrom>
                <a:srgbClr val="000000"/>
              </a:clrFrom>
              <a:clrTo>
                <a:srgbClr val="000000">
                  <a:alpha val="0"/>
                </a:srgbClr>
              </a:clrTo>
            </a:clrChange>
            <a:extLst>
              <a:ext uri="{28A0092B-C50C-407E-A947-70E740481C1C}">
                <a14:useLocalDpi xmlns:a14="http://schemas.microsoft.com/office/drawing/2010/main" val="0"/>
              </a:ext>
            </a:extLst>
          </a:blip>
          <a:srcRect l="24062" t="27243" r="24563" b="25833"/>
          <a:stretch/>
        </p:blipFill>
        <p:spPr>
          <a:xfrm>
            <a:off x="577146" y="2211716"/>
            <a:ext cx="1541418" cy="739122"/>
          </a:xfrm>
          <a:prstGeom prst="rect">
            <a:avLst/>
          </a:prstGeom>
        </p:spPr>
      </p:pic>
      <p:sp>
        <p:nvSpPr>
          <p:cNvPr id="44" name="Subtitle 2">
            <a:extLst>
              <a:ext uri="{FF2B5EF4-FFF2-40B4-BE49-F238E27FC236}">
                <a16:creationId xmlns:a16="http://schemas.microsoft.com/office/drawing/2014/main" id="{0DD7D060-854C-480E-9935-9DD0B393F567}"/>
              </a:ext>
            </a:extLst>
          </p:cNvPr>
          <p:cNvSpPr txBox="1">
            <a:spLocks/>
          </p:cNvSpPr>
          <p:nvPr/>
        </p:nvSpPr>
        <p:spPr>
          <a:xfrm>
            <a:off x="917161" y="849341"/>
            <a:ext cx="914144" cy="357076"/>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2000" b="1" spc="200" dirty="0">
                <a:solidFill>
                  <a:schemeClr val="bg1">
                    <a:lumMod val="75000"/>
                  </a:schemeClr>
                </a:solidFill>
                <a:latin typeface="Calibri" panose="020F0502020204030204" pitchFamily="34" charset="0"/>
                <a:cs typeface="Calibri" panose="020F0502020204030204" pitchFamily="34" charset="0"/>
              </a:rPr>
              <a:t>2017</a:t>
            </a:r>
            <a:endParaRPr lang="en-GB" sz="1800" b="1" spc="200" dirty="0">
              <a:solidFill>
                <a:schemeClr val="bg1">
                  <a:lumMod val="75000"/>
                </a:schemeClr>
              </a:solidFill>
              <a:latin typeface="Calibri" panose="020F0502020204030204" pitchFamily="34" charset="0"/>
              <a:cs typeface="Calibri" panose="020F0502020204030204" pitchFamily="34" charset="0"/>
            </a:endParaRPr>
          </a:p>
        </p:txBody>
      </p:sp>
      <p:pic>
        <p:nvPicPr>
          <p:cNvPr id="11" name="Picture 10">
            <a:extLst>
              <a:ext uri="{FF2B5EF4-FFF2-40B4-BE49-F238E27FC236}">
                <a16:creationId xmlns:a16="http://schemas.microsoft.com/office/drawing/2014/main" id="{ADB7D90F-D735-ED8A-6A59-6724708E6444}"/>
              </a:ext>
            </a:extLst>
          </p:cNvPr>
          <p:cNvPicPr>
            <a:picLocks noChangeAspect="1"/>
          </p:cNvPicPr>
          <p:nvPr/>
        </p:nvPicPr>
        <p:blipFill rotWithShape="1">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b="13150"/>
          <a:stretch/>
        </p:blipFill>
        <p:spPr>
          <a:xfrm>
            <a:off x="3249833" y="2097548"/>
            <a:ext cx="930896" cy="967459"/>
          </a:xfrm>
          <a:prstGeom prst="rect">
            <a:avLst/>
          </a:prstGeom>
        </p:spPr>
      </p:pic>
      <p:sp>
        <p:nvSpPr>
          <p:cNvPr id="14" name="Subtitle 2">
            <a:extLst>
              <a:ext uri="{FF2B5EF4-FFF2-40B4-BE49-F238E27FC236}">
                <a16:creationId xmlns:a16="http://schemas.microsoft.com/office/drawing/2014/main" id="{ACEBF866-1783-D017-897E-944D7737C13B}"/>
              </a:ext>
            </a:extLst>
          </p:cNvPr>
          <p:cNvSpPr txBox="1">
            <a:spLocks/>
          </p:cNvSpPr>
          <p:nvPr/>
        </p:nvSpPr>
        <p:spPr>
          <a:xfrm>
            <a:off x="2581275" y="3575534"/>
            <a:ext cx="2284204" cy="2901466"/>
          </a:xfrm>
          <a:prstGeom prst="rect">
            <a:avLst/>
          </a:prstGeom>
        </p:spPr>
        <p:txBody>
          <a:bodyPr vert="horz" lIns="0" tIns="0" rIns="0" bIns="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1600" b="1" spc="50" dirty="0">
                <a:solidFill>
                  <a:schemeClr val="bg1">
                    <a:lumMod val="95000"/>
                  </a:schemeClr>
                </a:solidFill>
                <a:latin typeface="Calibri" panose="020F0502020204030204" pitchFamily="34" charset="0"/>
                <a:cs typeface="Calibri" panose="020F0502020204030204" pitchFamily="34" charset="0"/>
              </a:rPr>
              <a:t>TT Odyssey</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2</a:t>
            </a:r>
            <a:r>
              <a:rPr lang="en-GB" sz="1400" spc="50" dirty="0">
                <a:solidFill>
                  <a:schemeClr val="bg1">
                    <a:lumMod val="95000"/>
                  </a:schemeClr>
                </a:solidFill>
                <a:latin typeface="Calibri" panose="020F0502020204030204" pitchFamily="34" charset="0"/>
                <a:cs typeface="Calibri" panose="020F0502020204030204" pitchFamily="34" charset="0"/>
              </a:rPr>
              <a:t> years, </a:t>
            </a:r>
            <a:r>
              <a:rPr lang="en-GB" sz="1400" b="1" spc="50" dirty="0">
                <a:solidFill>
                  <a:schemeClr val="bg1">
                    <a:lumMod val="95000"/>
                  </a:schemeClr>
                </a:solidFill>
                <a:latin typeface="Calibri" panose="020F0502020204030204" pitchFamily="34" charset="0"/>
                <a:cs typeface="Calibri" panose="020F0502020204030204" pitchFamily="34" charset="0"/>
              </a:rPr>
              <a:t>3</a:t>
            </a:r>
            <a:r>
              <a:rPr lang="en-GB" sz="1400" spc="50" dirty="0">
                <a:solidFill>
                  <a:schemeClr val="bg1">
                    <a:lumMod val="95000"/>
                  </a:schemeClr>
                </a:solidFill>
                <a:latin typeface="Calibri" panose="020F0502020204030204" pitchFamily="34" charset="0"/>
                <a:cs typeface="Calibri" panose="020F0502020204030204" pitchFamily="34" charset="0"/>
              </a:rPr>
              <a:t> months</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30-person</a:t>
            </a:r>
            <a:r>
              <a:rPr lang="en-GB" sz="1400" spc="50" dirty="0">
                <a:solidFill>
                  <a:schemeClr val="bg1">
                    <a:lumMod val="95000"/>
                  </a:schemeClr>
                </a:solidFill>
                <a:latin typeface="Calibri" panose="020F0502020204030204" pitchFamily="34" charset="0"/>
                <a:cs typeface="Calibri" panose="020F0502020204030204" pitchFamily="34" charset="0"/>
              </a:rPr>
              <a:t> studio</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a:p>
            <a:pPr>
              <a:lnSpc>
                <a:spcPct val="50000"/>
              </a:lnSpc>
              <a:spcBef>
                <a:spcPts val="0"/>
              </a:spcBef>
              <a:spcAft>
                <a:spcPts val="600"/>
              </a:spcAft>
            </a:pPr>
            <a:r>
              <a:rPr lang="en-GB" sz="1400" cap="all" spc="200" dirty="0">
                <a:solidFill>
                  <a:schemeClr val="tx1">
                    <a:lumMod val="65000"/>
                    <a:lumOff val="35000"/>
                  </a:schemeClr>
                </a:solidFill>
                <a:latin typeface="Calibri" panose="020F0502020204030204" pitchFamily="34" charset="0"/>
                <a:cs typeface="Calibri" panose="020F0502020204030204" pitchFamily="34" charset="0"/>
              </a:rPr>
              <a:t>salary</a:t>
            </a:r>
          </a:p>
          <a:p>
            <a:pPr>
              <a:spcBef>
                <a:spcPts val="0"/>
              </a:spcBef>
              <a:spcAft>
                <a:spcPts val="600"/>
              </a:spcAft>
            </a:pPr>
            <a:r>
              <a:rPr lang="en-GB" sz="1400" spc="50" dirty="0">
                <a:solidFill>
                  <a:schemeClr val="bg1">
                    <a:lumMod val="95000"/>
                  </a:schemeClr>
                </a:solidFill>
                <a:latin typeface="Calibri" panose="020F0502020204030204" pitchFamily="34" charset="0"/>
                <a:cs typeface="Calibri" panose="020F0502020204030204" pitchFamily="34" charset="0"/>
              </a:rPr>
              <a:t>£22,000</a:t>
            </a:r>
            <a:br>
              <a:rPr lang="en-GB" sz="1400" spc="50" dirty="0">
                <a:solidFill>
                  <a:schemeClr val="bg1">
                    <a:lumMod val="95000"/>
                  </a:schemeClr>
                </a:solidFill>
                <a:latin typeface="Calibri" panose="020F0502020204030204" pitchFamily="34" charset="0"/>
                <a:cs typeface="Calibri" panose="020F0502020204030204" pitchFamily="34" charset="0"/>
              </a:rPr>
            </a:br>
            <a:endParaRPr lang="en-GB" sz="1400" spc="50" dirty="0">
              <a:solidFill>
                <a:schemeClr val="bg1">
                  <a:lumMod val="95000"/>
                </a:schemeClr>
              </a:solidFill>
              <a:latin typeface="Calibri" panose="020F0502020204030204" pitchFamily="34" charset="0"/>
              <a:cs typeface="Calibri" panose="020F0502020204030204" pitchFamily="34" charset="0"/>
            </a:endParaRPr>
          </a:p>
          <a:p>
            <a:pPr>
              <a:spcBef>
                <a:spcPts val="0"/>
              </a:spcBef>
              <a:spcAft>
                <a:spcPts val="600"/>
              </a:spcAft>
            </a:pPr>
            <a:r>
              <a:rPr lang="en-GB" sz="1400" cap="all" spc="200" dirty="0">
                <a:solidFill>
                  <a:schemeClr val="tx1">
                    <a:lumMod val="65000"/>
                    <a:lumOff val="35000"/>
                  </a:schemeClr>
                </a:solidFill>
                <a:latin typeface="Calibri" panose="020F0502020204030204" pitchFamily="34" charset="0"/>
                <a:cs typeface="Calibri" panose="020F0502020204030204" pitchFamily="34" charset="0"/>
              </a:rPr>
              <a:t>salary</a:t>
            </a:r>
            <a:endParaRPr lang="en-GB" sz="1400" spc="50" dirty="0">
              <a:solidFill>
                <a:schemeClr val="bg1">
                  <a:lumMod val="95000"/>
                </a:schemeClr>
              </a:solidFill>
              <a:latin typeface="Calibri" panose="020F0502020204030204" pitchFamily="34" charset="0"/>
              <a:cs typeface="Calibri" panose="020F0502020204030204" pitchFamily="34" charset="0"/>
            </a:endParaRPr>
          </a:p>
          <a:p>
            <a:pPr>
              <a:spcBef>
                <a:spcPts val="0"/>
              </a:spcBef>
              <a:spcAft>
                <a:spcPts val="600"/>
              </a:spcAft>
            </a:pPr>
            <a:r>
              <a:rPr lang="en-GB" sz="1400" spc="50" dirty="0">
                <a:solidFill>
                  <a:schemeClr val="bg1">
                    <a:lumMod val="95000"/>
                  </a:schemeClr>
                </a:solidFill>
                <a:latin typeface="Calibri" panose="020F0502020204030204" pitchFamily="34" charset="0"/>
                <a:cs typeface="Calibri" panose="020F0502020204030204" pitchFamily="34" charset="0"/>
              </a:rPr>
              <a:t>£36,000</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p:txBody>
      </p:sp>
      <p:sp>
        <p:nvSpPr>
          <p:cNvPr id="21" name="Rectangle 20">
            <a:extLst>
              <a:ext uri="{FF2B5EF4-FFF2-40B4-BE49-F238E27FC236}">
                <a16:creationId xmlns:a16="http://schemas.microsoft.com/office/drawing/2014/main" id="{DBEF28BE-8902-4651-BEF7-3FD74DB4F7A7}"/>
              </a:ext>
            </a:extLst>
          </p:cNvPr>
          <p:cNvSpPr/>
          <p:nvPr/>
        </p:nvSpPr>
        <p:spPr>
          <a:xfrm>
            <a:off x="3694417" y="1307658"/>
            <a:ext cx="52756" cy="2532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sp>
        <p:nvSpPr>
          <p:cNvPr id="45" name="Subtitle 2">
            <a:extLst>
              <a:ext uri="{FF2B5EF4-FFF2-40B4-BE49-F238E27FC236}">
                <a16:creationId xmlns:a16="http://schemas.microsoft.com/office/drawing/2014/main" id="{85DA5611-FE80-B1E5-9F26-D9BFA7EA94AF}"/>
              </a:ext>
            </a:extLst>
          </p:cNvPr>
          <p:cNvSpPr txBox="1">
            <a:spLocks/>
          </p:cNvSpPr>
          <p:nvPr/>
        </p:nvSpPr>
        <p:spPr>
          <a:xfrm>
            <a:off x="3261209" y="849343"/>
            <a:ext cx="914144" cy="357074"/>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2000" b="1" spc="200" dirty="0">
                <a:solidFill>
                  <a:schemeClr val="bg1">
                    <a:lumMod val="75000"/>
                  </a:schemeClr>
                </a:solidFill>
                <a:latin typeface="Calibri" panose="020F0502020204030204" pitchFamily="34" charset="0"/>
                <a:cs typeface="Calibri" panose="020F0502020204030204" pitchFamily="34" charset="0"/>
              </a:rPr>
              <a:t>2018</a:t>
            </a:r>
            <a:endParaRPr lang="en-GB" sz="1800" b="1" spc="200" dirty="0">
              <a:solidFill>
                <a:schemeClr val="bg1">
                  <a:lumMod val="75000"/>
                </a:schemeClr>
              </a:solidFill>
              <a:latin typeface="Calibri" panose="020F0502020204030204" pitchFamily="34" charset="0"/>
              <a:cs typeface="Calibri" panose="020F0502020204030204" pitchFamily="34" charset="0"/>
            </a:endParaRPr>
          </a:p>
        </p:txBody>
      </p:sp>
      <p:sp>
        <p:nvSpPr>
          <p:cNvPr id="22" name="Rectangle 21">
            <a:extLst>
              <a:ext uri="{FF2B5EF4-FFF2-40B4-BE49-F238E27FC236}">
                <a16:creationId xmlns:a16="http://schemas.microsoft.com/office/drawing/2014/main" id="{B8AB6D05-1985-F190-AD17-D9605F9A7350}"/>
              </a:ext>
            </a:extLst>
          </p:cNvPr>
          <p:cNvSpPr/>
          <p:nvPr/>
        </p:nvSpPr>
        <p:spPr>
          <a:xfrm>
            <a:off x="10817068" y="1307658"/>
            <a:ext cx="52756" cy="2532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spTree>
    <p:extLst>
      <p:ext uri="{BB962C8B-B14F-4D97-AF65-F5344CB8AC3E}">
        <p14:creationId xmlns:p14="http://schemas.microsoft.com/office/powerpoint/2010/main" val="2775111327"/>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fade">
                                      <p:cBhvr>
                                        <p:cTn id="7" dur="100"/>
                                        <p:tgtEl>
                                          <p:spTgt spid="14">
                                            <p:txEl>
                                              <p:pRg st="0" end="0"/>
                                            </p:txEl>
                                          </p:spTgt>
                                        </p:tgtEl>
                                      </p:cBhvr>
                                    </p:animEffect>
                                  </p:childTnLst>
                                </p:cTn>
                              </p:par>
                            </p:childTnLst>
                          </p:cTn>
                        </p:par>
                        <p:par>
                          <p:cTn id="8" fill="hold">
                            <p:stCondLst>
                              <p:cond delay="100"/>
                            </p:stCondLst>
                            <p:childTnLst>
                              <p:par>
                                <p:cTn id="9" presetID="10" presetClass="entr" presetSubtype="0" fill="hold" grpId="0" nodeType="afterEffect">
                                  <p:stCondLst>
                                    <p:cond delay="0"/>
                                  </p:stCondLst>
                                  <p:childTnLst>
                                    <p:set>
                                      <p:cBhvr>
                                        <p:cTn id="10" dur="1" fill="hold">
                                          <p:stCondLst>
                                            <p:cond delay="0"/>
                                          </p:stCondLst>
                                        </p:cTn>
                                        <p:tgtEl>
                                          <p:spTgt spid="14">
                                            <p:txEl>
                                              <p:pRg st="1" end="1"/>
                                            </p:txEl>
                                          </p:spTgt>
                                        </p:tgtEl>
                                        <p:attrNameLst>
                                          <p:attrName>style.visibility</p:attrName>
                                        </p:attrNameLst>
                                      </p:cBhvr>
                                      <p:to>
                                        <p:strVal val="visible"/>
                                      </p:to>
                                    </p:set>
                                    <p:animEffect transition="in" filter="fade">
                                      <p:cBhvr>
                                        <p:cTn id="11" dur="100"/>
                                        <p:tgtEl>
                                          <p:spTgt spid="14">
                                            <p:txEl>
                                              <p:pRg st="1" end="1"/>
                                            </p:txEl>
                                          </p:spTgt>
                                        </p:tgtEl>
                                      </p:cBhvr>
                                    </p:animEffect>
                                  </p:childTnLst>
                                </p:cTn>
                              </p:par>
                            </p:childTnLst>
                          </p:cTn>
                        </p:par>
                        <p:par>
                          <p:cTn id="12" fill="hold">
                            <p:stCondLst>
                              <p:cond delay="200"/>
                            </p:stCondLst>
                            <p:childTnLst>
                              <p:par>
                                <p:cTn id="13" presetID="10" presetClass="entr" presetSubtype="0" fill="hold" grpId="0" nodeType="afterEffect">
                                  <p:stCondLst>
                                    <p:cond delay="0"/>
                                  </p:stCondLst>
                                  <p:childTnLst>
                                    <p:set>
                                      <p:cBhvr>
                                        <p:cTn id="14" dur="1" fill="hold">
                                          <p:stCondLst>
                                            <p:cond delay="0"/>
                                          </p:stCondLst>
                                        </p:cTn>
                                        <p:tgtEl>
                                          <p:spTgt spid="14">
                                            <p:txEl>
                                              <p:pRg st="2" end="2"/>
                                            </p:txEl>
                                          </p:spTgt>
                                        </p:tgtEl>
                                        <p:attrNameLst>
                                          <p:attrName>style.visibility</p:attrName>
                                        </p:attrNameLst>
                                      </p:cBhvr>
                                      <p:to>
                                        <p:strVal val="visible"/>
                                      </p:to>
                                    </p:set>
                                    <p:animEffect transition="in" filter="fade">
                                      <p:cBhvr>
                                        <p:cTn id="15" dur="100"/>
                                        <p:tgtEl>
                                          <p:spTgt spid="14">
                                            <p:txEl>
                                              <p:pRg st="2" end="2"/>
                                            </p:txEl>
                                          </p:spTgt>
                                        </p:tgtEl>
                                      </p:cBhvr>
                                    </p:animEffect>
                                  </p:childTnLst>
                                </p:cTn>
                              </p:par>
                            </p:childTnLst>
                          </p:cTn>
                        </p:par>
                        <p:par>
                          <p:cTn id="16" fill="hold">
                            <p:stCondLst>
                              <p:cond delay="300"/>
                            </p:stCondLst>
                            <p:childTnLst>
                              <p:par>
                                <p:cTn id="17" presetID="10" presetClass="entr" presetSubtype="0" fill="hold" grpId="0" nodeType="afterEffect">
                                  <p:stCondLst>
                                    <p:cond delay="0"/>
                                  </p:stCondLst>
                                  <p:childTnLst>
                                    <p:set>
                                      <p:cBhvr>
                                        <p:cTn id="18" dur="1" fill="hold">
                                          <p:stCondLst>
                                            <p:cond delay="0"/>
                                          </p:stCondLst>
                                        </p:cTn>
                                        <p:tgtEl>
                                          <p:spTgt spid="14">
                                            <p:txEl>
                                              <p:pRg st="4" end="4"/>
                                            </p:txEl>
                                          </p:spTgt>
                                        </p:tgtEl>
                                        <p:attrNameLst>
                                          <p:attrName>style.visibility</p:attrName>
                                        </p:attrNameLst>
                                      </p:cBhvr>
                                      <p:to>
                                        <p:strVal val="visible"/>
                                      </p:to>
                                    </p:set>
                                    <p:animEffect transition="in" filter="fade">
                                      <p:cBhvr>
                                        <p:cTn id="19" dur="100"/>
                                        <p:tgtEl>
                                          <p:spTgt spid="14">
                                            <p:txEl>
                                              <p:pRg st="4" end="4"/>
                                            </p:txEl>
                                          </p:spTgt>
                                        </p:tgtEl>
                                      </p:cBhvr>
                                    </p:animEffect>
                                  </p:childTnLst>
                                </p:cTn>
                              </p:par>
                            </p:childTnLst>
                          </p:cTn>
                        </p:par>
                        <p:par>
                          <p:cTn id="20" fill="hold">
                            <p:stCondLst>
                              <p:cond delay="400"/>
                            </p:stCondLst>
                            <p:childTnLst>
                              <p:par>
                                <p:cTn id="21" presetID="10" presetClass="entr" presetSubtype="0" fill="hold" grpId="0" nodeType="afterEffect">
                                  <p:stCondLst>
                                    <p:cond delay="0"/>
                                  </p:stCondLst>
                                  <p:childTnLst>
                                    <p:set>
                                      <p:cBhvr>
                                        <p:cTn id="22" dur="1" fill="hold">
                                          <p:stCondLst>
                                            <p:cond delay="0"/>
                                          </p:stCondLst>
                                        </p:cTn>
                                        <p:tgtEl>
                                          <p:spTgt spid="14">
                                            <p:txEl>
                                              <p:pRg st="5" end="5"/>
                                            </p:txEl>
                                          </p:spTgt>
                                        </p:tgtEl>
                                        <p:attrNameLst>
                                          <p:attrName>style.visibility</p:attrName>
                                        </p:attrNameLst>
                                      </p:cBhvr>
                                      <p:to>
                                        <p:strVal val="visible"/>
                                      </p:to>
                                    </p:set>
                                    <p:animEffect transition="in" filter="fade">
                                      <p:cBhvr>
                                        <p:cTn id="23" dur="100"/>
                                        <p:tgtEl>
                                          <p:spTgt spid="14">
                                            <p:txEl>
                                              <p:pRg st="5" end="5"/>
                                            </p:txEl>
                                          </p:spTgt>
                                        </p:tgtEl>
                                      </p:cBhvr>
                                    </p:animEffect>
                                  </p:childTnLst>
                                </p:cTn>
                              </p:par>
                            </p:childTnLst>
                          </p:cTn>
                        </p:par>
                        <p:par>
                          <p:cTn id="24" fill="hold">
                            <p:stCondLst>
                              <p:cond delay="500"/>
                            </p:stCondLst>
                            <p:childTnLst>
                              <p:par>
                                <p:cTn id="25" presetID="10" presetClass="entr" presetSubtype="0" fill="hold" grpId="0" nodeType="afterEffect">
                                  <p:stCondLst>
                                    <p:cond delay="0"/>
                                  </p:stCondLst>
                                  <p:childTnLst>
                                    <p:set>
                                      <p:cBhvr>
                                        <p:cTn id="26" dur="1" fill="hold">
                                          <p:stCondLst>
                                            <p:cond delay="0"/>
                                          </p:stCondLst>
                                        </p:cTn>
                                        <p:tgtEl>
                                          <p:spTgt spid="14">
                                            <p:txEl>
                                              <p:pRg st="6" end="6"/>
                                            </p:txEl>
                                          </p:spTgt>
                                        </p:tgtEl>
                                        <p:attrNameLst>
                                          <p:attrName>style.visibility</p:attrName>
                                        </p:attrNameLst>
                                      </p:cBhvr>
                                      <p:to>
                                        <p:strVal val="visible"/>
                                      </p:to>
                                    </p:set>
                                    <p:animEffect transition="in" filter="fade">
                                      <p:cBhvr>
                                        <p:cTn id="27" dur="100"/>
                                        <p:tgtEl>
                                          <p:spTgt spid="14">
                                            <p:txEl>
                                              <p:pRg st="6" end="6"/>
                                            </p:txEl>
                                          </p:spTgt>
                                        </p:tgtEl>
                                      </p:cBhvr>
                                    </p:animEffect>
                                  </p:childTnLst>
                                </p:cTn>
                              </p:par>
                            </p:childTnLst>
                          </p:cTn>
                        </p:par>
                        <p:par>
                          <p:cTn id="28" fill="hold">
                            <p:stCondLst>
                              <p:cond delay="600"/>
                            </p:stCondLst>
                            <p:childTnLst>
                              <p:par>
                                <p:cTn id="29" presetID="10" presetClass="entr" presetSubtype="0" fill="hold" grpId="0" nodeType="afterEffect">
                                  <p:stCondLst>
                                    <p:cond delay="0"/>
                                  </p:stCondLst>
                                  <p:childTnLst>
                                    <p:set>
                                      <p:cBhvr>
                                        <p:cTn id="30" dur="1" fill="hold">
                                          <p:stCondLst>
                                            <p:cond delay="0"/>
                                          </p:stCondLst>
                                        </p:cTn>
                                        <p:tgtEl>
                                          <p:spTgt spid="14">
                                            <p:txEl>
                                              <p:pRg st="7" end="7"/>
                                            </p:txEl>
                                          </p:spTgt>
                                        </p:tgtEl>
                                        <p:attrNameLst>
                                          <p:attrName>style.visibility</p:attrName>
                                        </p:attrNameLst>
                                      </p:cBhvr>
                                      <p:to>
                                        <p:strVal val="visible"/>
                                      </p:to>
                                    </p:set>
                                    <p:animEffect transition="in" filter="fade">
                                      <p:cBhvr>
                                        <p:cTn id="31" dur="100"/>
                                        <p:tgtEl>
                                          <p:spTgt spid="1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7E448146-BA7B-AF99-6F05-464B61D73BEF}"/>
              </a:ext>
            </a:extLst>
          </p:cNvPr>
          <p:cNvSpPr/>
          <p:nvPr/>
        </p:nvSpPr>
        <p:spPr>
          <a:xfrm>
            <a:off x="1325880" y="1471636"/>
            <a:ext cx="9540240" cy="72000"/>
          </a:xfrm>
          <a:prstGeom prst="rect">
            <a:avLst/>
          </a:prstGeom>
          <a:pattFill prst="ltVert">
            <a:fgClr>
              <a:schemeClr val="tx1">
                <a:lumMod val="50000"/>
                <a:lumOff val="50000"/>
              </a:schemeClr>
            </a:fgClr>
            <a:bgClr>
              <a:srgbClr val="161618"/>
            </a:bgClr>
          </a:patt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Freeform: Shape 1">
            <a:extLst>
              <a:ext uri="{FF2B5EF4-FFF2-40B4-BE49-F238E27FC236}">
                <a16:creationId xmlns:a16="http://schemas.microsoft.com/office/drawing/2014/main" id="{113E783D-D059-981E-2724-97AF793AAC85}"/>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a:p>
        </p:txBody>
      </p:sp>
      <p:sp>
        <p:nvSpPr>
          <p:cNvPr id="40" name="Rectangle 39">
            <a:extLst>
              <a:ext uri="{FF2B5EF4-FFF2-40B4-BE49-F238E27FC236}">
                <a16:creationId xmlns:a16="http://schemas.microsoft.com/office/drawing/2014/main" id="{116CAA41-2AAD-41DA-536B-86CA5FAE585C}"/>
              </a:ext>
            </a:extLst>
          </p:cNvPr>
          <p:cNvSpPr/>
          <p:nvPr/>
        </p:nvSpPr>
        <p:spPr>
          <a:xfrm>
            <a:off x="1325880" y="1511188"/>
            <a:ext cx="9540240" cy="49362"/>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6DC163A6-AE66-F428-995A-EE64804A8855}"/>
              </a:ext>
            </a:extLst>
          </p:cNvPr>
          <p:cNvSpPr/>
          <p:nvPr/>
        </p:nvSpPr>
        <p:spPr>
          <a:xfrm>
            <a:off x="1321477" y="1307658"/>
            <a:ext cx="52756" cy="2532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sp>
        <p:nvSpPr>
          <p:cNvPr id="13" name="Subtitle 2">
            <a:extLst>
              <a:ext uri="{FF2B5EF4-FFF2-40B4-BE49-F238E27FC236}">
                <a16:creationId xmlns:a16="http://schemas.microsoft.com/office/drawing/2014/main" id="{A4609FFB-FFE6-4EEC-BEEA-2610BB3B9464}"/>
              </a:ext>
            </a:extLst>
          </p:cNvPr>
          <p:cNvSpPr txBox="1">
            <a:spLocks/>
          </p:cNvSpPr>
          <p:nvPr/>
        </p:nvSpPr>
        <p:spPr>
          <a:xfrm>
            <a:off x="208652" y="3575533"/>
            <a:ext cx="2284204" cy="2901470"/>
          </a:xfrm>
          <a:prstGeom prst="rect">
            <a:avLst/>
          </a:prstGeom>
        </p:spPr>
        <p:txBody>
          <a:bodyPr vert="horz" lIns="0" tIns="0" rIns="0" bIns="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1600" b="1" spc="50" dirty="0">
                <a:solidFill>
                  <a:schemeClr val="bg1">
                    <a:lumMod val="95000"/>
                  </a:schemeClr>
                </a:solidFill>
                <a:latin typeface="Calibri" panose="020F0502020204030204" pitchFamily="34" charset="0"/>
                <a:cs typeface="Calibri" panose="020F0502020204030204" pitchFamily="34" charset="0"/>
              </a:rPr>
              <a:t>Devolver Digital</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12</a:t>
            </a:r>
            <a:r>
              <a:rPr lang="en-GB" sz="1400" spc="50" dirty="0">
                <a:solidFill>
                  <a:schemeClr val="bg1">
                    <a:lumMod val="95000"/>
                  </a:schemeClr>
                </a:solidFill>
                <a:latin typeface="Calibri" panose="020F0502020204030204" pitchFamily="34" charset="0"/>
                <a:cs typeface="Calibri" panose="020F0502020204030204" pitchFamily="34" charset="0"/>
              </a:rPr>
              <a:t> months (part-time)</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5-person</a:t>
            </a:r>
            <a:r>
              <a:rPr lang="en-GB" sz="1400" spc="50" dirty="0">
                <a:solidFill>
                  <a:schemeClr val="bg1">
                    <a:lumMod val="95000"/>
                  </a:schemeClr>
                </a:solidFill>
                <a:latin typeface="Calibri" panose="020F0502020204030204" pitchFamily="34" charset="0"/>
                <a:cs typeface="Calibri" panose="020F0502020204030204" pitchFamily="34" charset="0"/>
              </a:rPr>
              <a:t> team</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a:p>
            <a:pPr>
              <a:lnSpc>
                <a:spcPct val="50000"/>
              </a:lnSpc>
              <a:spcBef>
                <a:spcPts val="0"/>
              </a:spcBef>
              <a:spcAft>
                <a:spcPts val="600"/>
              </a:spcAft>
            </a:pPr>
            <a:r>
              <a:rPr lang="en-GB" sz="1400" cap="all" spc="200" dirty="0">
                <a:solidFill>
                  <a:schemeClr val="tx1">
                    <a:lumMod val="65000"/>
                    <a:lumOff val="35000"/>
                  </a:schemeClr>
                </a:solidFill>
                <a:latin typeface="Calibri" panose="020F0502020204030204" pitchFamily="34" charset="0"/>
                <a:cs typeface="Calibri" panose="020F0502020204030204" pitchFamily="34" charset="0"/>
              </a:rPr>
              <a:t>salary</a:t>
            </a:r>
          </a:p>
          <a:p>
            <a:pPr>
              <a:spcBef>
                <a:spcPts val="0"/>
              </a:spcBef>
              <a:spcAft>
                <a:spcPts val="600"/>
              </a:spcAft>
            </a:pPr>
            <a:r>
              <a:rPr lang="en-GB" sz="1400" spc="50" dirty="0">
                <a:solidFill>
                  <a:schemeClr val="bg1">
                    <a:lumMod val="95000"/>
                  </a:schemeClr>
                </a:solidFill>
                <a:latin typeface="Calibri" panose="020F0502020204030204" pitchFamily="34" charset="0"/>
                <a:cs typeface="Calibri" panose="020F0502020204030204" pitchFamily="34" charset="0"/>
              </a:rPr>
              <a:t>£18,000</a:t>
            </a:r>
          </a:p>
        </p:txBody>
      </p:sp>
      <p:pic>
        <p:nvPicPr>
          <p:cNvPr id="35" name="Picture 34" descr="A red and white logo&#10;&#10;Description automatically generated">
            <a:extLst>
              <a:ext uri="{FF2B5EF4-FFF2-40B4-BE49-F238E27FC236}">
                <a16:creationId xmlns:a16="http://schemas.microsoft.com/office/drawing/2014/main" id="{F6BB75EB-0B00-4CD6-87EA-4FB59EE857F8}"/>
              </a:ext>
            </a:extLst>
          </p:cNvPr>
          <p:cNvPicPr>
            <a:picLocks noChangeAspect="1"/>
          </p:cNvPicPr>
          <p:nvPr/>
        </p:nvPicPr>
        <p:blipFill rotWithShape="1">
          <a:blip r:embed="rId3">
            <a:clrChange>
              <a:clrFrom>
                <a:srgbClr val="000000"/>
              </a:clrFrom>
              <a:clrTo>
                <a:srgbClr val="000000">
                  <a:alpha val="0"/>
                </a:srgbClr>
              </a:clrTo>
            </a:clrChange>
            <a:extLst>
              <a:ext uri="{28A0092B-C50C-407E-A947-70E740481C1C}">
                <a14:useLocalDpi xmlns:a14="http://schemas.microsoft.com/office/drawing/2010/main" val="0"/>
              </a:ext>
            </a:extLst>
          </a:blip>
          <a:srcRect l="24062" t="27243" r="24563" b="25833"/>
          <a:stretch/>
        </p:blipFill>
        <p:spPr>
          <a:xfrm>
            <a:off x="577146" y="2211716"/>
            <a:ext cx="1541418" cy="739122"/>
          </a:xfrm>
          <a:prstGeom prst="rect">
            <a:avLst/>
          </a:prstGeom>
        </p:spPr>
      </p:pic>
      <p:sp>
        <p:nvSpPr>
          <p:cNvPr id="44" name="Subtitle 2">
            <a:extLst>
              <a:ext uri="{FF2B5EF4-FFF2-40B4-BE49-F238E27FC236}">
                <a16:creationId xmlns:a16="http://schemas.microsoft.com/office/drawing/2014/main" id="{0DD7D060-854C-480E-9935-9DD0B393F567}"/>
              </a:ext>
            </a:extLst>
          </p:cNvPr>
          <p:cNvSpPr txBox="1">
            <a:spLocks/>
          </p:cNvSpPr>
          <p:nvPr/>
        </p:nvSpPr>
        <p:spPr>
          <a:xfrm>
            <a:off x="917161" y="849341"/>
            <a:ext cx="914144" cy="357076"/>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2000" b="1" spc="200" dirty="0">
                <a:solidFill>
                  <a:schemeClr val="bg1">
                    <a:lumMod val="75000"/>
                  </a:schemeClr>
                </a:solidFill>
                <a:latin typeface="Calibri" panose="020F0502020204030204" pitchFamily="34" charset="0"/>
                <a:cs typeface="Calibri" panose="020F0502020204030204" pitchFamily="34" charset="0"/>
              </a:rPr>
              <a:t>2017</a:t>
            </a:r>
            <a:endParaRPr lang="en-GB" sz="1800" b="1" spc="200" dirty="0">
              <a:solidFill>
                <a:schemeClr val="bg1">
                  <a:lumMod val="75000"/>
                </a:schemeClr>
              </a:solidFill>
              <a:latin typeface="Calibri" panose="020F0502020204030204" pitchFamily="34" charset="0"/>
              <a:cs typeface="Calibri" panose="020F0502020204030204" pitchFamily="34" charset="0"/>
            </a:endParaRPr>
          </a:p>
        </p:txBody>
      </p:sp>
      <p:pic>
        <p:nvPicPr>
          <p:cNvPr id="11" name="Picture 10">
            <a:extLst>
              <a:ext uri="{FF2B5EF4-FFF2-40B4-BE49-F238E27FC236}">
                <a16:creationId xmlns:a16="http://schemas.microsoft.com/office/drawing/2014/main" id="{ADB7D90F-D735-ED8A-6A59-6724708E6444}"/>
              </a:ext>
            </a:extLst>
          </p:cNvPr>
          <p:cNvPicPr>
            <a:picLocks noChangeAspect="1"/>
          </p:cNvPicPr>
          <p:nvPr/>
        </p:nvPicPr>
        <p:blipFill rotWithShape="1">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b="13150"/>
          <a:stretch/>
        </p:blipFill>
        <p:spPr>
          <a:xfrm>
            <a:off x="3249833" y="2097548"/>
            <a:ext cx="930896" cy="967459"/>
          </a:xfrm>
          <a:prstGeom prst="rect">
            <a:avLst/>
          </a:prstGeom>
        </p:spPr>
      </p:pic>
      <p:sp>
        <p:nvSpPr>
          <p:cNvPr id="14" name="Subtitle 2">
            <a:extLst>
              <a:ext uri="{FF2B5EF4-FFF2-40B4-BE49-F238E27FC236}">
                <a16:creationId xmlns:a16="http://schemas.microsoft.com/office/drawing/2014/main" id="{ACEBF866-1783-D017-897E-944D7737C13B}"/>
              </a:ext>
            </a:extLst>
          </p:cNvPr>
          <p:cNvSpPr txBox="1">
            <a:spLocks/>
          </p:cNvSpPr>
          <p:nvPr/>
        </p:nvSpPr>
        <p:spPr>
          <a:xfrm>
            <a:off x="2581275" y="3575534"/>
            <a:ext cx="2284204" cy="2901466"/>
          </a:xfrm>
          <a:prstGeom prst="rect">
            <a:avLst/>
          </a:prstGeom>
        </p:spPr>
        <p:txBody>
          <a:bodyPr vert="horz" lIns="0" tIns="0" rIns="0" bIns="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1600" b="1" spc="50" dirty="0">
                <a:solidFill>
                  <a:schemeClr val="bg1">
                    <a:lumMod val="95000"/>
                  </a:schemeClr>
                </a:solidFill>
                <a:latin typeface="Calibri" panose="020F0502020204030204" pitchFamily="34" charset="0"/>
                <a:cs typeface="Calibri" panose="020F0502020204030204" pitchFamily="34" charset="0"/>
              </a:rPr>
              <a:t>TT Odyssey</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2</a:t>
            </a:r>
            <a:r>
              <a:rPr lang="en-GB" sz="1400" spc="50" dirty="0">
                <a:solidFill>
                  <a:schemeClr val="bg1">
                    <a:lumMod val="95000"/>
                  </a:schemeClr>
                </a:solidFill>
                <a:latin typeface="Calibri" panose="020F0502020204030204" pitchFamily="34" charset="0"/>
                <a:cs typeface="Calibri" panose="020F0502020204030204" pitchFamily="34" charset="0"/>
              </a:rPr>
              <a:t> years, </a:t>
            </a:r>
            <a:r>
              <a:rPr lang="en-GB" sz="1400" b="1" spc="50" dirty="0">
                <a:solidFill>
                  <a:schemeClr val="bg1">
                    <a:lumMod val="95000"/>
                  </a:schemeClr>
                </a:solidFill>
                <a:latin typeface="Calibri" panose="020F0502020204030204" pitchFamily="34" charset="0"/>
                <a:cs typeface="Calibri" panose="020F0502020204030204" pitchFamily="34" charset="0"/>
              </a:rPr>
              <a:t>3</a:t>
            </a:r>
            <a:r>
              <a:rPr lang="en-GB" sz="1400" spc="50" dirty="0">
                <a:solidFill>
                  <a:schemeClr val="bg1">
                    <a:lumMod val="95000"/>
                  </a:schemeClr>
                </a:solidFill>
                <a:latin typeface="Calibri" panose="020F0502020204030204" pitchFamily="34" charset="0"/>
                <a:cs typeface="Calibri" panose="020F0502020204030204" pitchFamily="34" charset="0"/>
              </a:rPr>
              <a:t> months</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30-person</a:t>
            </a:r>
            <a:r>
              <a:rPr lang="en-GB" sz="1400" spc="50" dirty="0">
                <a:solidFill>
                  <a:schemeClr val="bg1">
                    <a:lumMod val="95000"/>
                  </a:schemeClr>
                </a:solidFill>
                <a:latin typeface="Calibri" panose="020F0502020204030204" pitchFamily="34" charset="0"/>
                <a:cs typeface="Calibri" panose="020F0502020204030204" pitchFamily="34" charset="0"/>
              </a:rPr>
              <a:t> studio</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a:p>
            <a:pPr>
              <a:lnSpc>
                <a:spcPct val="50000"/>
              </a:lnSpc>
              <a:spcBef>
                <a:spcPts val="0"/>
              </a:spcBef>
              <a:spcAft>
                <a:spcPts val="600"/>
              </a:spcAft>
            </a:pPr>
            <a:r>
              <a:rPr lang="en-GB" sz="1400" cap="all" spc="200" dirty="0">
                <a:solidFill>
                  <a:schemeClr val="tx1">
                    <a:lumMod val="65000"/>
                    <a:lumOff val="35000"/>
                  </a:schemeClr>
                </a:solidFill>
                <a:latin typeface="Calibri" panose="020F0502020204030204" pitchFamily="34" charset="0"/>
                <a:cs typeface="Calibri" panose="020F0502020204030204" pitchFamily="34" charset="0"/>
              </a:rPr>
              <a:t>salary</a:t>
            </a:r>
          </a:p>
          <a:p>
            <a:pPr>
              <a:spcBef>
                <a:spcPts val="0"/>
              </a:spcBef>
              <a:spcAft>
                <a:spcPts val="600"/>
              </a:spcAft>
            </a:pPr>
            <a:r>
              <a:rPr lang="en-GB" sz="1400" spc="50" dirty="0">
                <a:solidFill>
                  <a:schemeClr val="bg1">
                    <a:lumMod val="95000"/>
                  </a:schemeClr>
                </a:solidFill>
                <a:latin typeface="Calibri" panose="020F0502020204030204" pitchFamily="34" charset="0"/>
                <a:cs typeface="Calibri" panose="020F0502020204030204" pitchFamily="34" charset="0"/>
              </a:rPr>
              <a:t>£22,000</a:t>
            </a:r>
            <a:br>
              <a:rPr lang="en-GB" sz="1400" spc="50" dirty="0">
                <a:solidFill>
                  <a:schemeClr val="bg1">
                    <a:lumMod val="95000"/>
                  </a:schemeClr>
                </a:solidFill>
                <a:latin typeface="Calibri" panose="020F0502020204030204" pitchFamily="34" charset="0"/>
                <a:cs typeface="Calibri" panose="020F0502020204030204" pitchFamily="34" charset="0"/>
              </a:rPr>
            </a:br>
            <a:endParaRPr lang="en-GB" sz="1400" spc="50" dirty="0">
              <a:solidFill>
                <a:schemeClr val="bg1">
                  <a:lumMod val="95000"/>
                </a:schemeClr>
              </a:solidFill>
              <a:latin typeface="Calibri" panose="020F0502020204030204" pitchFamily="34" charset="0"/>
              <a:cs typeface="Calibri" panose="020F0502020204030204" pitchFamily="34" charset="0"/>
            </a:endParaRPr>
          </a:p>
          <a:p>
            <a:pPr>
              <a:spcBef>
                <a:spcPts val="0"/>
              </a:spcBef>
              <a:spcAft>
                <a:spcPts val="600"/>
              </a:spcAft>
            </a:pPr>
            <a:r>
              <a:rPr lang="en-GB" sz="1400" cap="all" spc="200" dirty="0">
                <a:solidFill>
                  <a:schemeClr val="tx1">
                    <a:lumMod val="65000"/>
                    <a:lumOff val="35000"/>
                  </a:schemeClr>
                </a:solidFill>
                <a:latin typeface="Calibri" panose="020F0502020204030204" pitchFamily="34" charset="0"/>
                <a:cs typeface="Calibri" panose="020F0502020204030204" pitchFamily="34" charset="0"/>
              </a:rPr>
              <a:t>salary</a:t>
            </a:r>
            <a:endParaRPr lang="en-GB" sz="1400" spc="50" dirty="0">
              <a:solidFill>
                <a:schemeClr val="bg1">
                  <a:lumMod val="95000"/>
                </a:schemeClr>
              </a:solidFill>
              <a:latin typeface="Calibri" panose="020F0502020204030204" pitchFamily="34" charset="0"/>
              <a:cs typeface="Calibri" panose="020F0502020204030204" pitchFamily="34" charset="0"/>
            </a:endParaRPr>
          </a:p>
          <a:p>
            <a:pPr>
              <a:spcBef>
                <a:spcPts val="0"/>
              </a:spcBef>
              <a:spcAft>
                <a:spcPts val="600"/>
              </a:spcAft>
            </a:pPr>
            <a:r>
              <a:rPr lang="en-GB" sz="1400" spc="50" dirty="0">
                <a:solidFill>
                  <a:schemeClr val="bg1">
                    <a:lumMod val="95000"/>
                  </a:schemeClr>
                </a:solidFill>
                <a:latin typeface="Calibri" panose="020F0502020204030204" pitchFamily="34" charset="0"/>
                <a:cs typeface="Calibri" panose="020F0502020204030204" pitchFamily="34" charset="0"/>
              </a:rPr>
              <a:t>£36,000</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p:txBody>
      </p:sp>
      <p:sp>
        <p:nvSpPr>
          <p:cNvPr id="21" name="Rectangle 20">
            <a:extLst>
              <a:ext uri="{FF2B5EF4-FFF2-40B4-BE49-F238E27FC236}">
                <a16:creationId xmlns:a16="http://schemas.microsoft.com/office/drawing/2014/main" id="{DBEF28BE-8902-4651-BEF7-3FD74DB4F7A7}"/>
              </a:ext>
            </a:extLst>
          </p:cNvPr>
          <p:cNvSpPr/>
          <p:nvPr/>
        </p:nvSpPr>
        <p:spPr>
          <a:xfrm>
            <a:off x="3694417" y="1307658"/>
            <a:ext cx="52756" cy="2532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sp>
        <p:nvSpPr>
          <p:cNvPr id="45" name="Subtitle 2">
            <a:extLst>
              <a:ext uri="{FF2B5EF4-FFF2-40B4-BE49-F238E27FC236}">
                <a16:creationId xmlns:a16="http://schemas.microsoft.com/office/drawing/2014/main" id="{85DA5611-FE80-B1E5-9F26-D9BFA7EA94AF}"/>
              </a:ext>
            </a:extLst>
          </p:cNvPr>
          <p:cNvSpPr txBox="1">
            <a:spLocks/>
          </p:cNvSpPr>
          <p:nvPr/>
        </p:nvSpPr>
        <p:spPr>
          <a:xfrm>
            <a:off x="3261209" y="849343"/>
            <a:ext cx="914144" cy="357074"/>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2000" b="1" spc="200" dirty="0">
                <a:solidFill>
                  <a:schemeClr val="bg1">
                    <a:lumMod val="75000"/>
                  </a:schemeClr>
                </a:solidFill>
                <a:latin typeface="Calibri" panose="020F0502020204030204" pitchFamily="34" charset="0"/>
                <a:cs typeface="Calibri" panose="020F0502020204030204" pitchFamily="34" charset="0"/>
              </a:rPr>
              <a:t>2018</a:t>
            </a:r>
            <a:endParaRPr lang="en-GB" sz="1800" b="1" spc="200" dirty="0">
              <a:solidFill>
                <a:schemeClr val="bg1">
                  <a:lumMod val="75000"/>
                </a:schemeClr>
              </a:solidFill>
              <a:latin typeface="Calibri" panose="020F0502020204030204" pitchFamily="34" charset="0"/>
              <a:cs typeface="Calibri" panose="020F0502020204030204" pitchFamily="34" charset="0"/>
            </a:endParaRPr>
          </a:p>
        </p:txBody>
      </p:sp>
      <p:sp>
        <p:nvSpPr>
          <p:cNvPr id="22" name="Rectangle 21">
            <a:extLst>
              <a:ext uri="{FF2B5EF4-FFF2-40B4-BE49-F238E27FC236}">
                <a16:creationId xmlns:a16="http://schemas.microsoft.com/office/drawing/2014/main" id="{B8AB6D05-1985-F190-AD17-D9605F9A7350}"/>
              </a:ext>
            </a:extLst>
          </p:cNvPr>
          <p:cNvSpPr/>
          <p:nvPr/>
        </p:nvSpPr>
        <p:spPr>
          <a:xfrm>
            <a:off x="10817068" y="1307658"/>
            <a:ext cx="52756" cy="2532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sp>
        <p:nvSpPr>
          <p:cNvPr id="32" name="Subtitle 2">
            <a:extLst>
              <a:ext uri="{FF2B5EF4-FFF2-40B4-BE49-F238E27FC236}">
                <a16:creationId xmlns:a16="http://schemas.microsoft.com/office/drawing/2014/main" id="{B789C222-CD32-768A-B115-38CAB45A0310}"/>
              </a:ext>
            </a:extLst>
          </p:cNvPr>
          <p:cNvSpPr txBox="1">
            <a:spLocks/>
          </p:cNvSpPr>
          <p:nvPr/>
        </p:nvSpPr>
        <p:spPr>
          <a:xfrm>
            <a:off x="4953898" y="3575534"/>
            <a:ext cx="2284204" cy="2901466"/>
          </a:xfrm>
          <a:prstGeom prst="rect">
            <a:avLst/>
          </a:prstGeom>
        </p:spPr>
        <p:txBody>
          <a:bodyPr vert="horz" lIns="0" tIns="0" rIns="0" bIns="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1600" b="1" spc="50" dirty="0">
                <a:solidFill>
                  <a:schemeClr val="bg1">
                    <a:lumMod val="95000"/>
                  </a:schemeClr>
                </a:solidFill>
                <a:latin typeface="Calibri" panose="020F0502020204030204" pitchFamily="34" charset="0"/>
                <a:cs typeface="Calibri" panose="020F0502020204030204" pitchFamily="34" charset="0"/>
              </a:rPr>
              <a:t>Cloud Imperium Games</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1</a:t>
            </a:r>
            <a:r>
              <a:rPr lang="en-GB" sz="1400" spc="50" dirty="0">
                <a:solidFill>
                  <a:schemeClr val="bg1">
                    <a:lumMod val="95000"/>
                  </a:schemeClr>
                </a:solidFill>
                <a:latin typeface="Calibri" panose="020F0502020204030204" pitchFamily="34" charset="0"/>
                <a:cs typeface="Calibri" panose="020F0502020204030204" pitchFamily="34" charset="0"/>
              </a:rPr>
              <a:t> year, </a:t>
            </a:r>
            <a:r>
              <a:rPr lang="en-GB" sz="1400" b="1" spc="50" dirty="0">
                <a:solidFill>
                  <a:schemeClr val="bg1">
                    <a:lumMod val="95000"/>
                  </a:schemeClr>
                </a:solidFill>
                <a:latin typeface="Calibri" panose="020F0502020204030204" pitchFamily="34" charset="0"/>
                <a:cs typeface="Calibri" panose="020F0502020204030204" pitchFamily="34" charset="0"/>
              </a:rPr>
              <a:t>5</a:t>
            </a:r>
            <a:r>
              <a:rPr lang="en-GB" sz="1400" spc="50" dirty="0">
                <a:solidFill>
                  <a:schemeClr val="bg1">
                    <a:lumMod val="95000"/>
                  </a:schemeClr>
                </a:solidFill>
                <a:latin typeface="Calibri" panose="020F0502020204030204" pitchFamily="34" charset="0"/>
                <a:cs typeface="Calibri" panose="020F0502020204030204" pitchFamily="34" charset="0"/>
              </a:rPr>
              <a:t> months</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700-person</a:t>
            </a:r>
            <a:r>
              <a:rPr lang="en-GB" sz="1400" spc="50" dirty="0">
                <a:solidFill>
                  <a:schemeClr val="bg1">
                    <a:lumMod val="95000"/>
                  </a:schemeClr>
                </a:solidFill>
                <a:latin typeface="Calibri" panose="020F0502020204030204" pitchFamily="34" charset="0"/>
                <a:cs typeface="Calibri" panose="020F0502020204030204" pitchFamily="34" charset="0"/>
              </a:rPr>
              <a:t> studio</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a:p>
            <a:pPr>
              <a:lnSpc>
                <a:spcPct val="50000"/>
              </a:lnSpc>
              <a:spcBef>
                <a:spcPts val="0"/>
              </a:spcBef>
              <a:spcAft>
                <a:spcPts val="600"/>
              </a:spcAft>
            </a:pPr>
            <a:r>
              <a:rPr lang="en-GB" sz="1400" cap="all" spc="200" dirty="0">
                <a:solidFill>
                  <a:schemeClr val="tx1">
                    <a:lumMod val="65000"/>
                    <a:lumOff val="35000"/>
                  </a:schemeClr>
                </a:solidFill>
                <a:latin typeface="Calibri" panose="020F0502020204030204" pitchFamily="34" charset="0"/>
                <a:cs typeface="Calibri" panose="020F0502020204030204" pitchFamily="34" charset="0"/>
              </a:rPr>
              <a:t>salary</a:t>
            </a:r>
          </a:p>
          <a:p>
            <a:pPr>
              <a:spcBef>
                <a:spcPts val="0"/>
              </a:spcBef>
              <a:spcAft>
                <a:spcPts val="600"/>
              </a:spcAft>
            </a:pPr>
            <a:r>
              <a:rPr lang="en-GB" sz="1400" spc="50" dirty="0">
                <a:solidFill>
                  <a:schemeClr val="bg1">
                    <a:lumMod val="95000"/>
                  </a:schemeClr>
                </a:solidFill>
                <a:latin typeface="Calibri" panose="020F0502020204030204" pitchFamily="34" charset="0"/>
                <a:cs typeface="Calibri" panose="020F0502020204030204" pitchFamily="34" charset="0"/>
              </a:rPr>
              <a:t>£45,000</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p:txBody>
      </p:sp>
      <p:sp>
        <p:nvSpPr>
          <p:cNvPr id="33" name="Rectangle 32">
            <a:extLst>
              <a:ext uri="{FF2B5EF4-FFF2-40B4-BE49-F238E27FC236}">
                <a16:creationId xmlns:a16="http://schemas.microsoft.com/office/drawing/2014/main" id="{0D3684E5-1667-A9CB-A1CE-290FB66DD926}"/>
              </a:ext>
            </a:extLst>
          </p:cNvPr>
          <p:cNvSpPr/>
          <p:nvPr/>
        </p:nvSpPr>
        <p:spPr>
          <a:xfrm>
            <a:off x="6043244" y="1307658"/>
            <a:ext cx="52756" cy="2532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pic>
        <p:nvPicPr>
          <p:cNvPr id="2050" name="Picture 2">
            <a:extLst>
              <a:ext uri="{FF2B5EF4-FFF2-40B4-BE49-F238E27FC236}">
                <a16:creationId xmlns:a16="http://schemas.microsoft.com/office/drawing/2014/main" id="{C99547D8-E340-169C-630C-92A2C98A85D6}"/>
              </a:ext>
            </a:extLst>
          </p:cNvPr>
          <p:cNvPicPr>
            <a:picLocks noChangeAspect="1" noChangeArrowheads="1"/>
          </p:cNvPicPr>
          <p:nvPr/>
        </p:nvPicPr>
        <p:blipFill>
          <a:blip r:embed="rId5">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5414302" y="1939131"/>
            <a:ext cx="1310640" cy="1310640"/>
          </a:xfrm>
          <a:prstGeom prst="rect">
            <a:avLst/>
          </a:prstGeom>
          <a:noFill/>
          <a:extLst>
            <a:ext uri="{909E8E84-426E-40DD-AFC4-6F175D3DCCD1}">
              <a14:hiddenFill xmlns:a14="http://schemas.microsoft.com/office/drawing/2010/main">
                <a:solidFill>
                  <a:srgbClr val="FFFFFF"/>
                </a:solidFill>
              </a14:hiddenFill>
            </a:ext>
          </a:extLst>
        </p:spPr>
      </p:pic>
      <p:sp>
        <p:nvSpPr>
          <p:cNvPr id="48" name="Subtitle 2">
            <a:extLst>
              <a:ext uri="{FF2B5EF4-FFF2-40B4-BE49-F238E27FC236}">
                <a16:creationId xmlns:a16="http://schemas.microsoft.com/office/drawing/2014/main" id="{A27715E5-E09C-BF12-0E76-822AD6501EF2}"/>
              </a:ext>
            </a:extLst>
          </p:cNvPr>
          <p:cNvSpPr txBox="1">
            <a:spLocks/>
          </p:cNvSpPr>
          <p:nvPr/>
        </p:nvSpPr>
        <p:spPr>
          <a:xfrm>
            <a:off x="5614782" y="849343"/>
            <a:ext cx="914144" cy="357074"/>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2000" b="1" spc="200" dirty="0">
                <a:solidFill>
                  <a:schemeClr val="bg1">
                    <a:lumMod val="75000"/>
                  </a:schemeClr>
                </a:solidFill>
                <a:latin typeface="Calibri" panose="020F0502020204030204" pitchFamily="34" charset="0"/>
                <a:cs typeface="Calibri" panose="020F0502020204030204" pitchFamily="34" charset="0"/>
              </a:rPr>
              <a:t>2020</a:t>
            </a:r>
            <a:endParaRPr lang="en-GB" sz="1800" b="1" spc="200" dirty="0">
              <a:solidFill>
                <a:schemeClr val="bg1">
                  <a:lumMod val="7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43068999"/>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2">
                                            <p:txEl>
                                              <p:pRg st="0" end="0"/>
                                            </p:txEl>
                                          </p:spTgt>
                                        </p:tgtEl>
                                        <p:attrNameLst>
                                          <p:attrName>style.visibility</p:attrName>
                                        </p:attrNameLst>
                                      </p:cBhvr>
                                      <p:to>
                                        <p:strVal val="visible"/>
                                      </p:to>
                                    </p:set>
                                    <p:animEffect transition="in" filter="fade">
                                      <p:cBhvr>
                                        <p:cTn id="7" dur="100"/>
                                        <p:tgtEl>
                                          <p:spTgt spid="32">
                                            <p:txEl>
                                              <p:pRg st="0" end="0"/>
                                            </p:txEl>
                                          </p:spTgt>
                                        </p:tgtEl>
                                      </p:cBhvr>
                                    </p:animEffect>
                                  </p:childTnLst>
                                </p:cTn>
                              </p:par>
                            </p:childTnLst>
                          </p:cTn>
                        </p:par>
                        <p:par>
                          <p:cTn id="8" fill="hold">
                            <p:stCondLst>
                              <p:cond delay="100"/>
                            </p:stCondLst>
                            <p:childTnLst>
                              <p:par>
                                <p:cTn id="9" presetID="10" presetClass="entr" presetSubtype="0" fill="hold" grpId="0" nodeType="afterEffect">
                                  <p:stCondLst>
                                    <p:cond delay="0"/>
                                  </p:stCondLst>
                                  <p:childTnLst>
                                    <p:set>
                                      <p:cBhvr>
                                        <p:cTn id="10" dur="1" fill="hold">
                                          <p:stCondLst>
                                            <p:cond delay="0"/>
                                          </p:stCondLst>
                                        </p:cTn>
                                        <p:tgtEl>
                                          <p:spTgt spid="32">
                                            <p:txEl>
                                              <p:pRg st="1" end="1"/>
                                            </p:txEl>
                                          </p:spTgt>
                                        </p:tgtEl>
                                        <p:attrNameLst>
                                          <p:attrName>style.visibility</p:attrName>
                                        </p:attrNameLst>
                                      </p:cBhvr>
                                      <p:to>
                                        <p:strVal val="visible"/>
                                      </p:to>
                                    </p:set>
                                    <p:animEffect transition="in" filter="fade">
                                      <p:cBhvr>
                                        <p:cTn id="11" dur="100"/>
                                        <p:tgtEl>
                                          <p:spTgt spid="32">
                                            <p:txEl>
                                              <p:pRg st="1" end="1"/>
                                            </p:txEl>
                                          </p:spTgt>
                                        </p:tgtEl>
                                      </p:cBhvr>
                                    </p:animEffect>
                                  </p:childTnLst>
                                </p:cTn>
                              </p:par>
                            </p:childTnLst>
                          </p:cTn>
                        </p:par>
                        <p:par>
                          <p:cTn id="12" fill="hold">
                            <p:stCondLst>
                              <p:cond delay="200"/>
                            </p:stCondLst>
                            <p:childTnLst>
                              <p:par>
                                <p:cTn id="13" presetID="10" presetClass="entr" presetSubtype="0" fill="hold" grpId="0" nodeType="afterEffect">
                                  <p:stCondLst>
                                    <p:cond delay="0"/>
                                  </p:stCondLst>
                                  <p:childTnLst>
                                    <p:set>
                                      <p:cBhvr>
                                        <p:cTn id="14" dur="1" fill="hold">
                                          <p:stCondLst>
                                            <p:cond delay="0"/>
                                          </p:stCondLst>
                                        </p:cTn>
                                        <p:tgtEl>
                                          <p:spTgt spid="32">
                                            <p:txEl>
                                              <p:pRg st="2" end="2"/>
                                            </p:txEl>
                                          </p:spTgt>
                                        </p:tgtEl>
                                        <p:attrNameLst>
                                          <p:attrName>style.visibility</p:attrName>
                                        </p:attrNameLst>
                                      </p:cBhvr>
                                      <p:to>
                                        <p:strVal val="visible"/>
                                      </p:to>
                                    </p:set>
                                    <p:animEffect transition="in" filter="fade">
                                      <p:cBhvr>
                                        <p:cTn id="15" dur="100"/>
                                        <p:tgtEl>
                                          <p:spTgt spid="32">
                                            <p:txEl>
                                              <p:pRg st="2" end="2"/>
                                            </p:txEl>
                                          </p:spTgt>
                                        </p:tgtEl>
                                      </p:cBhvr>
                                    </p:animEffect>
                                  </p:childTnLst>
                                </p:cTn>
                              </p:par>
                            </p:childTnLst>
                          </p:cTn>
                        </p:par>
                        <p:par>
                          <p:cTn id="16" fill="hold">
                            <p:stCondLst>
                              <p:cond delay="300"/>
                            </p:stCondLst>
                            <p:childTnLst>
                              <p:par>
                                <p:cTn id="17" presetID="10" presetClass="entr" presetSubtype="0" fill="hold" grpId="0" nodeType="afterEffect">
                                  <p:stCondLst>
                                    <p:cond delay="0"/>
                                  </p:stCondLst>
                                  <p:childTnLst>
                                    <p:set>
                                      <p:cBhvr>
                                        <p:cTn id="18" dur="1" fill="hold">
                                          <p:stCondLst>
                                            <p:cond delay="0"/>
                                          </p:stCondLst>
                                        </p:cTn>
                                        <p:tgtEl>
                                          <p:spTgt spid="32">
                                            <p:txEl>
                                              <p:pRg st="4" end="4"/>
                                            </p:txEl>
                                          </p:spTgt>
                                        </p:tgtEl>
                                        <p:attrNameLst>
                                          <p:attrName>style.visibility</p:attrName>
                                        </p:attrNameLst>
                                      </p:cBhvr>
                                      <p:to>
                                        <p:strVal val="visible"/>
                                      </p:to>
                                    </p:set>
                                    <p:animEffect transition="in" filter="fade">
                                      <p:cBhvr>
                                        <p:cTn id="19" dur="100"/>
                                        <p:tgtEl>
                                          <p:spTgt spid="32">
                                            <p:txEl>
                                              <p:pRg st="4" end="4"/>
                                            </p:txEl>
                                          </p:spTgt>
                                        </p:tgtEl>
                                      </p:cBhvr>
                                    </p:animEffect>
                                  </p:childTnLst>
                                </p:cTn>
                              </p:par>
                            </p:childTnLst>
                          </p:cTn>
                        </p:par>
                        <p:par>
                          <p:cTn id="20" fill="hold">
                            <p:stCondLst>
                              <p:cond delay="400"/>
                            </p:stCondLst>
                            <p:childTnLst>
                              <p:par>
                                <p:cTn id="21" presetID="10" presetClass="entr" presetSubtype="0" fill="hold" grpId="0" nodeType="afterEffect">
                                  <p:stCondLst>
                                    <p:cond delay="0"/>
                                  </p:stCondLst>
                                  <p:childTnLst>
                                    <p:set>
                                      <p:cBhvr>
                                        <p:cTn id="22" dur="1" fill="hold">
                                          <p:stCondLst>
                                            <p:cond delay="0"/>
                                          </p:stCondLst>
                                        </p:cTn>
                                        <p:tgtEl>
                                          <p:spTgt spid="32">
                                            <p:txEl>
                                              <p:pRg st="5" end="5"/>
                                            </p:txEl>
                                          </p:spTgt>
                                        </p:tgtEl>
                                        <p:attrNameLst>
                                          <p:attrName>style.visibility</p:attrName>
                                        </p:attrNameLst>
                                      </p:cBhvr>
                                      <p:to>
                                        <p:strVal val="visible"/>
                                      </p:to>
                                    </p:set>
                                    <p:animEffect transition="in" filter="fade">
                                      <p:cBhvr>
                                        <p:cTn id="23" dur="100"/>
                                        <p:tgtEl>
                                          <p:spTgt spid="32">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61618"/>
        </a:solidFill>
        <a:effectLst/>
      </p:bgPr>
    </p:bg>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7E448146-BA7B-AF99-6F05-464B61D73BEF}"/>
              </a:ext>
            </a:extLst>
          </p:cNvPr>
          <p:cNvSpPr/>
          <p:nvPr/>
        </p:nvSpPr>
        <p:spPr>
          <a:xfrm>
            <a:off x="1325880" y="1471636"/>
            <a:ext cx="9540240" cy="72000"/>
          </a:xfrm>
          <a:prstGeom prst="rect">
            <a:avLst/>
          </a:prstGeom>
          <a:pattFill prst="ltVert">
            <a:fgClr>
              <a:schemeClr val="tx1">
                <a:lumMod val="50000"/>
                <a:lumOff val="50000"/>
              </a:schemeClr>
            </a:fgClr>
            <a:bgClr>
              <a:srgbClr val="161618"/>
            </a:bgClr>
          </a:patt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Freeform: Shape 1">
            <a:extLst>
              <a:ext uri="{FF2B5EF4-FFF2-40B4-BE49-F238E27FC236}">
                <a16:creationId xmlns:a16="http://schemas.microsoft.com/office/drawing/2014/main" id="{113E783D-D059-981E-2724-97AF793AAC85}"/>
              </a:ext>
            </a:extLst>
          </p:cNvPr>
          <p:cNvSpPr/>
          <p:nvPr/>
        </p:nvSpPr>
        <p:spPr>
          <a:xfrm>
            <a:off x="10930806" y="5707551"/>
            <a:ext cx="864129" cy="864128"/>
          </a:xfrm>
          <a:custGeom>
            <a:avLst/>
            <a:gdLst>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122043 w 3657686"/>
              <a:gd name="connsiteY15" fmla="*/ 535643 h 3657824"/>
              <a:gd name="connsiteX16" fmla="*/ 3122044 w 3657686"/>
              <a:gd name="connsiteY16" fmla="*/ 535643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122044 w 3657686"/>
              <a:gd name="connsiteY17" fmla="*/ 535643 h 3657824"/>
              <a:gd name="connsiteX18" fmla="*/ 3236712 w 3657686"/>
              <a:gd name="connsiteY18" fmla="*/ 661811 h 3657824"/>
              <a:gd name="connsiteX19" fmla="*/ 3236712 w 3657686"/>
              <a:gd name="connsiteY19" fmla="*/ 661811 h 3657824"/>
              <a:gd name="connsiteX20" fmla="*/ 1828874 w 3657686"/>
              <a:gd name="connsiteY20" fmla="*/ 0 h 3657824"/>
              <a:gd name="connsiteX21" fmla="*/ 1828886 w 3657686"/>
              <a:gd name="connsiteY21" fmla="*/ 0 h 3657824"/>
              <a:gd name="connsiteX22" fmla="*/ 2992173 w 3657686"/>
              <a:gd name="connsiteY22" fmla="*/ 417609 h 3657824"/>
              <a:gd name="connsiteX23" fmla="*/ 3003962 w 3657686"/>
              <a:gd name="connsiteY23" fmla="*/ 428324 h 3657824"/>
              <a:gd name="connsiteX24" fmla="*/ 2991866 w 3657686"/>
              <a:gd name="connsiteY24" fmla="*/ 430208 h 3657824"/>
              <a:gd name="connsiteX25" fmla="*/ 2219114 w 3657686"/>
              <a:gd name="connsiteY25" fmla="*/ 497179 h 3657824"/>
              <a:gd name="connsiteX26" fmla="*/ 1730513 w 3657686"/>
              <a:gd name="connsiteY26" fmla="*/ 494004 h 3657824"/>
              <a:gd name="connsiteX27" fmla="*/ 853535 w 3657686"/>
              <a:gd name="connsiteY27" fmla="*/ 614854 h 3657824"/>
              <a:gd name="connsiteX28" fmla="*/ 487549 w 3657686"/>
              <a:gd name="connsiteY28" fmla="*/ 1529541 h 3657824"/>
              <a:gd name="connsiteX29" fmla="*/ 1187246 w 3657686"/>
              <a:gd name="connsiteY29" fmla="*/ 1116591 h 3657824"/>
              <a:gd name="connsiteX30" fmla="*/ 1042388 w 3657686"/>
              <a:gd name="connsiteY30" fmla="*/ 1793483 h 3657824"/>
              <a:gd name="connsiteX31" fmla="*/ 754177 w 3657686"/>
              <a:gd name="connsiteY31" fmla="*/ 1957064 h 3657824"/>
              <a:gd name="connsiteX32" fmla="*/ 497703 w 3657686"/>
              <a:gd name="connsiteY32" fmla="*/ 2548518 h 3657824"/>
              <a:gd name="connsiteX33" fmla="*/ 930523 w 3657686"/>
              <a:gd name="connsiteY33" fmla="*/ 2413097 h 3657824"/>
              <a:gd name="connsiteX34" fmla="*/ 777904 w 3657686"/>
              <a:gd name="connsiteY34" fmla="*/ 3152047 h 3657824"/>
              <a:gd name="connsiteX35" fmla="*/ 618267 w 3657686"/>
              <a:gd name="connsiteY35" fmla="*/ 3202394 h 3657824"/>
              <a:gd name="connsiteX36" fmla="*/ 84 w 3657686"/>
              <a:gd name="connsiteY36" fmla="*/ 1828799 h 3657824"/>
              <a:gd name="connsiteX37" fmla="*/ 1641901 w 3657686"/>
              <a:gd name="connsiteY37" fmla="*/ 9441 h 3657824"/>
              <a:gd name="connsiteX38" fmla="*/ 1828874 w 3657686"/>
              <a:gd name="connsiteY38"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3236712 w 3657686"/>
              <a:gd name="connsiteY16" fmla="*/ 661811 h 3657824"/>
              <a:gd name="connsiteX17" fmla="*/ 3236712 w 3657686"/>
              <a:gd name="connsiteY17" fmla="*/ 661811 h 3657824"/>
              <a:gd name="connsiteX18" fmla="*/ 3236712 w 3657686"/>
              <a:gd name="connsiteY18" fmla="*/ 661811 h 3657824"/>
              <a:gd name="connsiteX19" fmla="*/ 1828874 w 3657686"/>
              <a:gd name="connsiteY19" fmla="*/ 0 h 3657824"/>
              <a:gd name="connsiteX20" fmla="*/ 1828886 w 3657686"/>
              <a:gd name="connsiteY20" fmla="*/ 0 h 3657824"/>
              <a:gd name="connsiteX21" fmla="*/ 2992173 w 3657686"/>
              <a:gd name="connsiteY21" fmla="*/ 417609 h 3657824"/>
              <a:gd name="connsiteX22" fmla="*/ 3003962 w 3657686"/>
              <a:gd name="connsiteY22" fmla="*/ 428324 h 3657824"/>
              <a:gd name="connsiteX23" fmla="*/ 2991866 w 3657686"/>
              <a:gd name="connsiteY23" fmla="*/ 430208 h 3657824"/>
              <a:gd name="connsiteX24" fmla="*/ 2219114 w 3657686"/>
              <a:gd name="connsiteY24" fmla="*/ 497179 h 3657824"/>
              <a:gd name="connsiteX25" fmla="*/ 1730513 w 3657686"/>
              <a:gd name="connsiteY25" fmla="*/ 494004 h 3657824"/>
              <a:gd name="connsiteX26" fmla="*/ 853535 w 3657686"/>
              <a:gd name="connsiteY26" fmla="*/ 614854 h 3657824"/>
              <a:gd name="connsiteX27" fmla="*/ 487549 w 3657686"/>
              <a:gd name="connsiteY27" fmla="*/ 1529541 h 3657824"/>
              <a:gd name="connsiteX28" fmla="*/ 1187246 w 3657686"/>
              <a:gd name="connsiteY28" fmla="*/ 1116591 h 3657824"/>
              <a:gd name="connsiteX29" fmla="*/ 1042388 w 3657686"/>
              <a:gd name="connsiteY29" fmla="*/ 1793483 h 3657824"/>
              <a:gd name="connsiteX30" fmla="*/ 754177 w 3657686"/>
              <a:gd name="connsiteY30" fmla="*/ 1957064 h 3657824"/>
              <a:gd name="connsiteX31" fmla="*/ 497703 w 3657686"/>
              <a:gd name="connsiteY31" fmla="*/ 2548518 h 3657824"/>
              <a:gd name="connsiteX32" fmla="*/ 930523 w 3657686"/>
              <a:gd name="connsiteY32" fmla="*/ 2413097 h 3657824"/>
              <a:gd name="connsiteX33" fmla="*/ 777904 w 3657686"/>
              <a:gd name="connsiteY33" fmla="*/ 3152047 h 3657824"/>
              <a:gd name="connsiteX34" fmla="*/ 618267 w 3657686"/>
              <a:gd name="connsiteY34" fmla="*/ 3202394 h 3657824"/>
              <a:gd name="connsiteX35" fmla="*/ 84 w 3657686"/>
              <a:gd name="connsiteY35" fmla="*/ 1828799 h 3657824"/>
              <a:gd name="connsiteX36" fmla="*/ 1641901 w 3657686"/>
              <a:gd name="connsiteY36" fmla="*/ 9441 h 3657824"/>
              <a:gd name="connsiteX37" fmla="*/ 1828874 w 3657686"/>
              <a:gd name="connsiteY37" fmla="*/ 0 h 3657824"/>
              <a:gd name="connsiteX0" fmla="*/ 3236712 w 3657686"/>
              <a:gd name="connsiteY0" fmla="*/ 661811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3236712 w 3657686"/>
              <a:gd name="connsiteY15" fmla="*/ 661811 h 3657824"/>
              <a:gd name="connsiteX16" fmla="*/ 1828874 w 3657686"/>
              <a:gd name="connsiteY16" fmla="*/ 0 h 3657824"/>
              <a:gd name="connsiteX17" fmla="*/ 1828886 w 3657686"/>
              <a:gd name="connsiteY17" fmla="*/ 0 h 3657824"/>
              <a:gd name="connsiteX18" fmla="*/ 2992173 w 3657686"/>
              <a:gd name="connsiteY18" fmla="*/ 417609 h 3657824"/>
              <a:gd name="connsiteX19" fmla="*/ 3003962 w 3657686"/>
              <a:gd name="connsiteY19" fmla="*/ 428324 h 3657824"/>
              <a:gd name="connsiteX20" fmla="*/ 2991866 w 3657686"/>
              <a:gd name="connsiteY20" fmla="*/ 430208 h 3657824"/>
              <a:gd name="connsiteX21" fmla="*/ 2219114 w 3657686"/>
              <a:gd name="connsiteY21" fmla="*/ 497179 h 3657824"/>
              <a:gd name="connsiteX22" fmla="*/ 1730513 w 3657686"/>
              <a:gd name="connsiteY22" fmla="*/ 494004 h 3657824"/>
              <a:gd name="connsiteX23" fmla="*/ 853535 w 3657686"/>
              <a:gd name="connsiteY23" fmla="*/ 614854 h 3657824"/>
              <a:gd name="connsiteX24" fmla="*/ 487549 w 3657686"/>
              <a:gd name="connsiteY24" fmla="*/ 1529541 h 3657824"/>
              <a:gd name="connsiteX25" fmla="*/ 1187246 w 3657686"/>
              <a:gd name="connsiteY25" fmla="*/ 1116591 h 3657824"/>
              <a:gd name="connsiteX26" fmla="*/ 1042388 w 3657686"/>
              <a:gd name="connsiteY26" fmla="*/ 1793483 h 3657824"/>
              <a:gd name="connsiteX27" fmla="*/ 754177 w 3657686"/>
              <a:gd name="connsiteY27" fmla="*/ 1957064 h 3657824"/>
              <a:gd name="connsiteX28" fmla="*/ 497703 w 3657686"/>
              <a:gd name="connsiteY28" fmla="*/ 2548518 h 3657824"/>
              <a:gd name="connsiteX29" fmla="*/ 930523 w 3657686"/>
              <a:gd name="connsiteY29" fmla="*/ 2413097 h 3657824"/>
              <a:gd name="connsiteX30" fmla="*/ 777904 w 3657686"/>
              <a:gd name="connsiteY30" fmla="*/ 3152047 h 3657824"/>
              <a:gd name="connsiteX31" fmla="*/ 618267 w 3657686"/>
              <a:gd name="connsiteY31" fmla="*/ 3202394 h 3657824"/>
              <a:gd name="connsiteX32" fmla="*/ 84 w 3657686"/>
              <a:gd name="connsiteY32" fmla="*/ 1828799 h 3657824"/>
              <a:gd name="connsiteX33" fmla="*/ 1641901 w 3657686"/>
              <a:gd name="connsiteY33" fmla="*/ 9441 h 3657824"/>
              <a:gd name="connsiteX34" fmla="*/ 1828874 w 3657686"/>
              <a:gd name="connsiteY34" fmla="*/ 0 h 3657824"/>
              <a:gd name="connsiteX0" fmla="*/ 3233507 w 3657686"/>
              <a:gd name="connsiteY0" fmla="*/ 668258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3233507 w 3657686"/>
              <a:gd name="connsiteY14" fmla="*/ 668258 h 3657824"/>
              <a:gd name="connsiteX15" fmla="*/ 1828874 w 3657686"/>
              <a:gd name="connsiteY15" fmla="*/ 0 h 3657824"/>
              <a:gd name="connsiteX16" fmla="*/ 1828886 w 3657686"/>
              <a:gd name="connsiteY16" fmla="*/ 0 h 3657824"/>
              <a:gd name="connsiteX17" fmla="*/ 2992173 w 3657686"/>
              <a:gd name="connsiteY17" fmla="*/ 417609 h 3657824"/>
              <a:gd name="connsiteX18" fmla="*/ 3003962 w 3657686"/>
              <a:gd name="connsiteY18" fmla="*/ 428324 h 3657824"/>
              <a:gd name="connsiteX19" fmla="*/ 2991866 w 3657686"/>
              <a:gd name="connsiteY19" fmla="*/ 430208 h 3657824"/>
              <a:gd name="connsiteX20" fmla="*/ 2219114 w 3657686"/>
              <a:gd name="connsiteY20" fmla="*/ 497179 h 3657824"/>
              <a:gd name="connsiteX21" fmla="*/ 1730513 w 3657686"/>
              <a:gd name="connsiteY21" fmla="*/ 494004 h 3657824"/>
              <a:gd name="connsiteX22" fmla="*/ 853535 w 3657686"/>
              <a:gd name="connsiteY22" fmla="*/ 614854 h 3657824"/>
              <a:gd name="connsiteX23" fmla="*/ 487549 w 3657686"/>
              <a:gd name="connsiteY23" fmla="*/ 1529541 h 3657824"/>
              <a:gd name="connsiteX24" fmla="*/ 1187246 w 3657686"/>
              <a:gd name="connsiteY24" fmla="*/ 1116591 h 3657824"/>
              <a:gd name="connsiteX25" fmla="*/ 1042388 w 3657686"/>
              <a:gd name="connsiteY25" fmla="*/ 1793483 h 3657824"/>
              <a:gd name="connsiteX26" fmla="*/ 754177 w 3657686"/>
              <a:gd name="connsiteY26" fmla="*/ 1957064 h 3657824"/>
              <a:gd name="connsiteX27" fmla="*/ 497703 w 3657686"/>
              <a:gd name="connsiteY27" fmla="*/ 2548518 h 3657824"/>
              <a:gd name="connsiteX28" fmla="*/ 930523 w 3657686"/>
              <a:gd name="connsiteY28" fmla="*/ 2413097 h 3657824"/>
              <a:gd name="connsiteX29" fmla="*/ 777904 w 3657686"/>
              <a:gd name="connsiteY29" fmla="*/ 3152047 h 3657824"/>
              <a:gd name="connsiteX30" fmla="*/ 618267 w 3657686"/>
              <a:gd name="connsiteY30" fmla="*/ 3202394 h 3657824"/>
              <a:gd name="connsiteX31" fmla="*/ 84 w 3657686"/>
              <a:gd name="connsiteY31" fmla="*/ 1828799 h 3657824"/>
              <a:gd name="connsiteX32" fmla="*/ 1641901 w 3657686"/>
              <a:gd name="connsiteY32" fmla="*/ 9441 h 3657824"/>
              <a:gd name="connsiteX33" fmla="*/ 1828874 w 3657686"/>
              <a:gd name="connsiteY33"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991866 w 3657686"/>
              <a:gd name="connsiteY18" fmla="*/ 430208 h 3657824"/>
              <a:gd name="connsiteX19" fmla="*/ 2219114 w 3657686"/>
              <a:gd name="connsiteY19" fmla="*/ 497179 h 3657824"/>
              <a:gd name="connsiteX20" fmla="*/ 1730513 w 3657686"/>
              <a:gd name="connsiteY20" fmla="*/ 494004 h 3657824"/>
              <a:gd name="connsiteX21" fmla="*/ 853535 w 3657686"/>
              <a:gd name="connsiteY21" fmla="*/ 614854 h 3657824"/>
              <a:gd name="connsiteX22" fmla="*/ 487549 w 3657686"/>
              <a:gd name="connsiteY22" fmla="*/ 1529541 h 3657824"/>
              <a:gd name="connsiteX23" fmla="*/ 1187246 w 3657686"/>
              <a:gd name="connsiteY23" fmla="*/ 1116591 h 3657824"/>
              <a:gd name="connsiteX24" fmla="*/ 1042388 w 3657686"/>
              <a:gd name="connsiteY24" fmla="*/ 1793483 h 3657824"/>
              <a:gd name="connsiteX25" fmla="*/ 754177 w 3657686"/>
              <a:gd name="connsiteY25" fmla="*/ 1957064 h 3657824"/>
              <a:gd name="connsiteX26" fmla="*/ 497703 w 3657686"/>
              <a:gd name="connsiteY26" fmla="*/ 2548518 h 3657824"/>
              <a:gd name="connsiteX27" fmla="*/ 930523 w 3657686"/>
              <a:gd name="connsiteY27" fmla="*/ 2413097 h 3657824"/>
              <a:gd name="connsiteX28" fmla="*/ 777904 w 3657686"/>
              <a:gd name="connsiteY28" fmla="*/ 3152047 h 3657824"/>
              <a:gd name="connsiteX29" fmla="*/ 618267 w 3657686"/>
              <a:gd name="connsiteY29" fmla="*/ 3202394 h 3657824"/>
              <a:gd name="connsiteX30" fmla="*/ 84 w 3657686"/>
              <a:gd name="connsiteY30" fmla="*/ 1828799 h 3657824"/>
              <a:gd name="connsiteX31" fmla="*/ 1641901 w 3657686"/>
              <a:gd name="connsiteY31" fmla="*/ 9441 h 3657824"/>
              <a:gd name="connsiteX32" fmla="*/ 1828874 w 3657686"/>
              <a:gd name="connsiteY32"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3003962 w 3657686"/>
              <a:gd name="connsiteY17" fmla="*/ 428324 h 3657824"/>
              <a:gd name="connsiteX18" fmla="*/ 2219114 w 3657686"/>
              <a:gd name="connsiteY18" fmla="*/ 497179 h 3657824"/>
              <a:gd name="connsiteX19" fmla="*/ 1730513 w 3657686"/>
              <a:gd name="connsiteY19" fmla="*/ 494004 h 3657824"/>
              <a:gd name="connsiteX20" fmla="*/ 853535 w 3657686"/>
              <a:gd name="connsiteY20" fmla="*/ 614854 h 3657824"/>
              <a:gd name="connsiteX21" fmla="*/ 487549 w 3657686"/>
              <a:gd name="connsiteY21" fmla="*/ 1529541 h 3657824"/>
              <a:gd name="connsiteX22" fmla="*/ 1187246 w 3657686"/>
              <a:gd name="connsiteY22" fmla="*/ 1116591 h 3657824"/>
              <a:gd name="connsiteX23" fmla="*/ 1042388 w 3657686"/>
              <a:gd name="connsiteY23" fmla="*/ 1793483 h 3657824"/>
              <a:gd name="connsiteX24" fmla="*/ 754177 w 3657686"/>
              <a:gd name="connsiteY24" fmla="*/ 1957064 h 3657824"/>
              <a:gd name="connsiteX25" fmla="*/ 497703 w 3657686"/>
              <a:gd name="connsiteY25" fmla="*/ 2548518 h 3657824"/>
              <a:gd name="connsiteX26" fmla="*/ 930523 w 3657686"/>
              <a:gd name="connsiteY26" fmla="*/ 2413097 h 3657824"/>
              <a:gd name="connsiteX27" fmla="*/ 777904 w 3657686"/>
              <a:gd name="connsiteY27" fmla="*/ 3152047 h 3657824"/>
              <a:gd name="connsiteX28" fmla="*/ 618267 w 3657686"/>
              <a:gd name="connsiteY28" fmla="*/ 3202394 h 3657824"/>
              <a:gd name="connsiteX29" fmla="*/ 84 w 3657686"/>
              <a:gd name="connsiteY29" fmla="*/ 1828799 h 3657824"/>
              <a:gd name="connsiteX30" fmla="*/ 1641901 w 3657686"/>
              <a:gd name="connsiteY30" fmla="*/ 9441 h 3657824"/>
              <a:gd name="connsiteX31" fmla="*/ 1828874 w 3657686"/>
              <a:gd name="connsiteY31"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7824"/>
              <a:gd name="connsiteX1" fmla="*/ 3240077 w 3657686"/>
              <a:gd name="connsiteY1" fmla="*/ 665513 h 3657824"/>
              <a:gd name="connsiteX2" fmla="*/ 3657686 w 3657686"/>
              <a:gd name="connsiteY2" fmla="*/ 1828799 h 3657824"/>
              <a:gd name="connsiteX3" fmla="*/ 1828885 w 3657686"/>
              <a:gd name="connsiteY3" fmla="*/ 3657599 h 3657824"/>
              <a:gd name="connsiteX4" fmla="*/ 1555567 w 3657686"/>
              <a:gd name="connsiteY4" fmla="*/ 3637113 h 3657824"/>
              <a:gd name="connsiteX5" fmla="*/ 1472318 w 3657686"/>
              <a:gd name="connsiteY5" fmla="*/ 3477483 h 3657824"/>
              <a:gd name="connsiteX6" fmla="*/ 1692167 w 3657686"/>
              <a:gd name="connsiteY6" fmla="*/ 2381847 h 3657824"/>
              <a:gd name="connsiteX7" fmla="*/ 1912831 w 3657686"/>
              <a:gd name="connsiteY7" fmla="*/ 2384228 h 3657824"/>
              <a:gd name="connsiteX8" fmla="*/ 2538756 w 3657686"/>
              <a:gd name="connsiteY8" fmla="*/ 2238544 h 3657824"/>
              <a:gd name="connsiteX9" fmla="*/ 2831586 w 3657686"/>
              <a:gd name="connsiteY9" fmla="*/ 1605279 h 3657824"/>
              <a:gd name="connsiteX10" fmla="*/ 1803577 w 3657686"/>
              <a:gd name="connsiteY10" fmla="*/ 1788721 h 3657824"/>
              <a:gd name="connsiteX11" fmla="*/ 1938594 w 3657686"/>
              <a:gd name="connsiteY11" fmla="*/ 1099131 h 3657824"/>
              <a:gd name="connsiteX12" fmla="*/ 2543255 w 3657686"/>
              <a:gd name="connsiteY12" fmla="*/ 1098530 h 3657824"/>
              <a:gd name="connsiteX13" fmla="*/ 3040086 w 3657686"/>
              <a:gd name="connsiteY13" fmla="*/ 941222 h 3657824"/>
              <a:gd name="connsiteX14" fmla="*/ 1828874 w 3657686"/>
              <a:gd name="connsiteY14" fmla="*/ 0 h 3657824"/>
              <a:gd name="connsiteX15" fmla="*/ 1828886 w 3657686"/>
              <a:gd name="connsiteY15" fmla="*/ 0 h 3657824"/>
              <a:gd name="connsiteX16" fmla="*/ 2992173 w 3657686"/>
              <a:gd name="connsiteY16" fmla="*/ 417609 h 3657824"/>
              <a:gd name="connsiteX17" fmla="*/ 2219114 w 3657686"/>
              <a:gd name="connsiteY17" fmla="*/ 497179 h 3657824"/>
              <a:gd name="connsiteX18" fmla="*/ 1730513 w 3657686"/>
              <a:gd name="connsiteY18" fmla="*/ 494004 h 3657824"/>
              <a:gd name="connsiteX19" fmla="*/ 853535 w 3657686"/>
              <a:gd name="connsiteY19" fmla="*/ 614854 h 3657824"/>
              <a:gd name="connsiteX20" fmla="*/ 487549 w 3657686"/>
              <a:gd name="connsiteY20" fmla="*/ 1529541 h 3657824"/>
              <a:gd name="connsiteX21" fmla="*/ 1187246 w 3657686"/>
              <a:gd name="connsiteY21" fmla="*/ 1116591 h 3657824"/>
              <a:gd name="connsiteX22" fmla="*/ 1042388 w 3657686"/>
              <a:gd name="connsiteY22" fmla="*/ 1793483 h 3657824"/>
              <a:gd name="connsiteX23" fmla="*/ 754177 w 3657686"/>
              <a:gd name="connsiteY23" fmla="*/ 1957064 h 3657824"/>
              <a:gd name="connsiteX24" fmla="*/ 497703 w 3657686"/>
              <a:gd name="connsiteY24" fmla="*/ 2548518 h 3657824"/>
              <a:gd name="connsiteX25" fmla="*/ 930523 w 3657686"/>
              <a:gd name="connsiteY25" fmla="*/ 2413097 h 3657824"/>
              <a:gd name="connsiteX26" fmla="*/ 777904 w 3657686"/>
              <a:gd name="connsiteY26" fmla="*/ 3152047 h 3657824"/>
              <a:gd name="connsiteX27" fmla="*/ 618267 w 3657686"/>
              <a:gd name="connsiteY27" fmla="*/ 3202394 h 3657824"/>
              <a:gd name="connsiteX28" fmla="*/ 84 w 3657686"/>
              <a:gd name="connsiteY28" fmla="*/ 1828799 h 3657824"/>
              <a:gd name="connsiteX29" fmla="*/ 1641901 w 3657686"/>
              <a:gd name="connsiteY29" fmla="*/ 9441 h 3657824"/>
              <a:gd name="connsiteX30" fmla="*/ 1828874 w 3657686"/>
              <a:gd name="connsiteY30" fmla="*/ 0 h 3657824"/>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6 w 3657686"/>
              <a:gd name="connsiteY0" fmla="*/ 941222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6 w 3657686"/>
              <a:gd name="connsiteY13" fmla="*/ 941222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21036 w 3657686"/>
              <a:gd name="connsiteY0" fmla="*/ 967421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21036 w 3657686"/>
              <a:gd name="connsiteY13" fmla="*/ 967421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32943 w 3657686"/>
              <a:gd name="connsiteY0" fmla="*/ 957894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32943 w 3657686"/>
              <a:gd name="connsiteY13" fmla="*/ 957894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43255 w 3657686"/>
              <a:gd name="connsiteY12" fmla="*/ 1098530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40087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40087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 name="connsiteX0" fmla="*/ 3011512 w 3657686"/>
              <a:gd name="connsiteY0" fmla="*/ 960276 h 3658319"/>
              <a:gd name="connsiteX1" fmla="*/ 3240077 w 3657686"/>
              <a:gd name="connsiteY1" fmla="*/ 665513 h 3658319"/>
              <a:gd name="connsiteX2" fmla="*/ 3657686 w 3657686"/>
              <a:gd name="connsiteY2" fmla="*/ 1828799 h 3658319"/>
              <a:gd name="connsiteX3" fmla="*/ 1828885 w 3657686"/>
              <a:gd name="connsiteY3" fmla="*/ 3657599 h 3658319"/>
              <a:gd name="connsiteX4" fmla="*/ 1569854 w 3657686"/>
              <a:gd name="connsiteY4" fmla="*/ 3639494 h 3658319"/>
              <a:gd name="connsiteX5" fmla="*/ 1472318 w 3657686"/>
              <a:gd name="connsiteY5" fmla="*/ 3477483 h 3658319"/>
              <a:gd name="connsiteX6" fmla="*/ 1692167 w 3657686"/>
              <a:gd name="connsiteY6" fmla="*/ 2381847 h 3658319"/>
              <a:gd name="connsiteX7" fmla="*/ 1912831 w 3657686"/>
              <a:gd name="connsiteY7" fmla="*/ 2384228 h 3658319"/>
              <a:gd name="connsiteX8" fmla="*/ 2538756 w 3657686"/>
              <a:gd name="connsiteY8" fmla="*/ 2238544 h 3658319"/>
              <a:gd name="connsiteX9" fmla="*/ 2831586 w 3657686"/>
              <a:gd name="connsiteY9" fmla="*/ 1605279 h 3658319"/>
              <a:gd name="connsiteX10" fmla="*/ 1803577 w 3657686"/>
              <a:gd name="connsiteY10" fmla="*/ 1788721 h 3658319"/>
              <a:gd name="connsiteX11" fmla="*/ 1938594 w 3657686"/>
              <a:gd name="connsiteY11" fmla="*/ 1099131 h 3658319"/>
              <a:gd name="connsiteX12" fmla="*/ 2533730 w 3657686"/>
              <a:gd name="connsiteY12" fmla="*/ 1092179 h 3658319"/>
              <a:gd name="connsiteX13" fmla="*/ 3011512 w 3657686"/>
              <a:gd name="connsiteY13" fmla="*/ 960276 h 3658319"/>
              <a:gd name="connsiteX14" fmla="*/ 1828874 w 3657686"/>
              <a:gd name="connsiteY14" fmla="*/ 0 h 3658319"/>
              <a:gd name="connsiteX15" fmla="*/ 1828886 w 3657686"/>
              <a:gd name="connsiteY15" fmla="*/ 0 h 3658319"/>
              <a:gd name="connsiteX16" fmla="*/ 2992173 w 3657686"/>
              <a:gd name="connsiteY16" fmla="*/ 417609 h 3658319"/>
              <a:gd name="connsiteX17" fmla="*/ 2219114 w 3657686"/>
              <a:gd name="connsiteY17" fmla="*/ 497179 h 3658319"/>
              <a:gd name="connsiteX18" fmla="*/ 1730513 w 3657686"/>
              <a:gd name="connsiteY18" fmla="*/ 494004 h 3658319"/>
              <a:gd name="connsiteX19" fmla="*/ 853535 w 3657686"/>
              <a:gd name="connsiteY19" fmla="*/ 614854 h 3658319"/>
              <a:gd name="connsiteX20" fmla="*/ 487549 w 3657686"/>
              <a:gd name="connsiteY20" fmla="*/ 1529541 h 3658319"/>
              <a:gd name="connsiteX21" fmla="*/ 1187246 w 3657686"/>
              <a:gd name="connsiteY21" fmla="*/ 1116591 h 3658319"/>
              <a:gd name="connsiteX22" fmla="*/ 1042388 w 3657686"/>
              <a:gd name="connsiteY22" fmla="*/ 1793483 h 3658319"/>
              <a:gd name="connsiteX23" fmla="*/ 754177 w 3657686"/>
              <a:gd name="connsiteY23" fmla="*/ 1957064 h 3658319"/>
              <a:gd name="connsiteX24" fmla="*/ 497703 w 3657686"/>
              <a:gd name="connsiteY24" fmla="*/ 2548518 h 3658319"/>
              <a:gd name="connsiteX25" fmla="*/ 930523 w 3657686"/>
              <a:gd name="connsiteY25" fmla="*/ 2413097 h 3658319"/>
              <a:gd name="connsiteX26" fmla="*/ 777904 w 3657686"/>
              <a:gd name="connsiteY26" fmla="*/ 3152047 h 3658319"/>
              <a:gd name="connsiteX27" fmla="*/ 618267 w 3657686"/>
              <a:gd name="connsiteY27" fmla="*/ 3202394 h 3658319"/>
              <a:gd name="connsiteX28" fmla="*/ 84 w 3657686"/>
              <a:gd name="connsiteY28" fmla="*/ 1828799 h 3658319"/>
              <a:gd name="connsiteX29" fmla="*/ 1641901 w 3657686"/>
              <a:gd name="connsiteY29" fmla="*/ 9441 h 3658319"/>
              <a:gd name="connsiteX30" fmla="*/ 1828874 w 3657686"/>
              <a:gd name="connsiteY30" fmla="*/ 0 h 36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57686" h="3658319">
                <a:moveTo>
                  <a:pt x="3011512" y="960276"/>
                </a:moveTo>
                <a:cubicBezTo>
                  <a:pt x="3129236" y="889165"/>
                  <a:pt x="3222869" y="750946"/>
                  <a:pt x="3240077" y="665513"/>
                </a:cubicBezTo>
                <a:cubicBezTo>
                  <a:pt x="3500966" y="981637"/>
                  <a:pt x="3657686" y="1386916"/>
                  <a:pt x="3657686" y="1828799"/>
                </a:cubicBezTo>
                <a:cubicBezTo>
                  <a:pt x="3657686" y="2838817"/>
                  <a:pt x="2838904" y="3657599"/>
                  <a:pt x="1828885" y="3657599"/>
                </a:cubicBezTo>
                <a:cubicBezTo>
                  <a:pt x="1735970" y="3657599"/>
                  <a:pt x="1688904" y="3663856"/>
                  <a:pt x="1569854" y="3639494"/>
                </a:cubicBezTo>
                <a:cubicBezTo>
                  <a:pt x="1493686" y="3628352"/>
                  <a:pt x="1453236" y="3545774"/>
                  <a:pt x="1472318" y="3477483"/>
                </a:cubicBezTo>
                <a:lnTo>
                  <a:pt x="1692167" y="2381847"/>
                </a:lnTo>
                <a:lnTo>
                  <a:pt x="1912831" y="2384228"/>
                </a:lnTo>
                <a:cubicBezTo>
                  <a:pt x="2135532" y="2384228"/>
                  <a:pt x="2409443" y="2365987"/>
                  <a:pt x="2538756" y="2238544"/>
                </a:cubicBezTo>
                <a:cubicBezTo>
                  <a:pt x="2668069" y="2111101"/>
                  <a:pt x="2769037" y="1781110"/>
                  <a:pt x="2831586" y="1605279"/>
                </a:cubicBezTo>
                <a:cubicBezTo>
                  <a:pt x="2449500" y="1723191"/>
                  <a:pt x="2373892" y="1780210"/>
                  <a:pt x="1803577" y="1788721"/>
                </a:cubicBezTo>
                <a:lnTo>
                  <a:pt x="1938594" y="1099131"/>
                </a:lnTo>
                <a:cubicBezTo>
                  <a:pt x="2099975" y="1105567"/>
                  <a:pt x="2354910" y="1115321"/>
                  <a:pt x="2533730" y="1092179"/>
                </a:cubicBezTo>
                <a:cubicBezTo>
                  <a:pt x="2712550" y="1069037"/>
                  <a:pt x="2893788" y="1031387"/>
                  <a:pt x="3011512" y="960276"/>
                </a:cubicBezTo>
                <a:close/>
                <a:moveTo>
                  <a:pt x="1828874" y="0"/>
                </a:moveTo>
                <a:lnTo>
                  <a:pt x="1828886" y="0"/>
                </a:lnTo>
                <a:cubicBezTo>
                  <a:pt x="2270769" y="0"/>
                  <a:pt x="2676049" y="156720"/>
                  <a:pt x="2992173" y="417609"/>
                </a:cubicBezTo>
                <a:cubicBezTo>
                  <a:pt x="2879744" y="453657"/>
                  <a:pt x="2412938" y="498237"/>
                  <a:pt x="2219114" y="497179"/>
                </a:cubicBezTo>
                <a:lnTo>
                  <a:pt x="1730513" y="494004"/>
                </a:lnTo>
                <a:cubicBezTo>
                  <a:pt x="1305881" y="494004"/>
                  <a:pt x="987816" y="502928"/>
                  <a:pt x="853535" y="614854"/>
                </a:cubicBezTo>
                <a:cubicBezTo>
                  <a:pt x="573854" y="847974"/>
                  <a:pt x="548455" y="1302996"/>
                  <a:pt x="487549" y="1529541"/>
                </a:cubicBezTo>
                <a:cubicBezTo>
                  <a:pt x="674781" y="1388650"/>
                  <a:pt x="942144" y="1135641"/>
                  <a:pt x="1187246" y="1116591"/>
                </a:cubicBezTo>
                <a:lnTo>
                  <a:pt x="1042388" y="1793483"/>
                </a:lnTo>
                <a:cubicBezTo>
                  <a:pt x="958264" y="1803008"/>
                  <a:pt x="844958" y="1831225"/>
                  <a:pt x="754177" y="1957064"/>
                </a:cubicBezTo>
                <a:cubicBezTo>
                  <a:pt x="663396" y="2082903"/>
                  <a:pt x="559875" y="2383919"/>
                  <a:pt x="497703" y="2548518"/>
                </a:cubicBezTo>
                <a:cubicBezTo>
                  <a:pt x="658062" y="2486411"/>
                  <a:pt x="798097" y="2438715"/>
                  <a:pt x="930523" y="2413097"/>
                </a:cubicBezTo>
                <a:lnTo>
                  <a:pt x="777904" y="3152047"/>
                </a:lnTo>
                <a:cubicBezTo>
                  <a:pt x="765174" y="3225979"/>
                  <a:pt x="685767" y="3254668"/>
                  <a:pt x="618267" y="3202394"/>
                </a:cubicBezTo>
                <a:cubicBezTo>
                  <a:pt x="346115" y="2971375"/>
                  <a:pt x="-6266" y="2466410"/>
                  <a:pt x="84" y="1828799"/>
                </a:cubicBezTo>
                <a:cubicBezTo>
                  <a:pt x="84" y="881907"/>
                  <a:pt x="719717" y="103094"/>
                  <a:pt x="1641901" y="9441"/>
                </a:cubicBezTo>
                <a:lnTo>
                  <a:pt x="1828874" y="0"/>
                </a:lnTo>
                <a:close/>
              </a:path>
            </a:pathLst>
          </a:custGeom>
          <a:solidFill>
            <a:srgbClr val="FFFFFF">
              <a:alpha val="2588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sz="1600" u="sng"/>
          </a:p>
        </p:txBody>
      </p:sp>
      <p:sp>
        <p:nvSpPr>
          <p:cNvPr id="40" name="Rectangle 39">
            <a:extLst>
              <a:ext uri="{FF2B5EF4-FFF2-40B4-BE49-F238E27FC236}">
                <a16:creationId xmlns:a16="http://schemas.microsoft.com/office/drawing/2014/main" id="{116CAA41-2AAD-41DA-536B-86CA5FAE585C}"/>
              </a:ext>
            </a:extLst>
          </p:cNvPr>
          <p:cNvSpPr/>
          <p:nvPr/>
        </p:nvSpPr>
        <p:spPr>
          <a:xfrm>
            <a:off x="1325880" y="1511188"/>
            <a:ext cx="9540240" cy="49362"/>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6DC163A6-AE66-F428-995A-EE64804A8855}"/>
              </a:ext>
            </a:extLst>
          </p:cNvPr>
          <p:cNvSpPr/>
          <p:nvPr/>
        </p:nvSpPr>
        <p:spPr>
          <a:xfrm>
            <a:off x="1321477" y="1307658"/>
            <a:ext cx="52756" cy="2532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sp>
        <p:nvSpPr>
          <p:cNvPr id="13" name="Subtitle 2">
            <a:extLst>
              <a:ext uri="{FF2B5EF4-FFF2-40B4-BE49-F238E27FC236}">
                <a16:creationId xmlns:a16="http://schemas.microsoft.com/office/drawing/2014/main" id="{A4609FFB-FFE6-4EEC-BEEA-2610BB3B9464}"/>
              </a:ext>
            </a:extLst>
          </p:cNvPr>
          <p:cNvSpPr txBox="1">
            <a:spLocks/>
          </p:cNvSpPr>
          <p:nvPr/>
        </p:nvSpPr>
        <p:spPr>
          <a:xfrm>
            <a:off x="208652" y="3575533"/>
            <a:ext cx="2284204" cy="2901470"/>
          </a:xfrm>
          <a:prstGeom prst="rect">
            <a:avLst/>
          </a:prstGeom>
        </p:spPr>
        <p:txBody>
          <a:bodyPr vert="horz" lIns="0" tIns="0" rIns="0" bIns="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1600" b="1" spc="50" dirty="0">
                <a:solidFill>
                  <a:schemeClr val="bg1">
                    <a:lumMod val="95000"/>
                  </a:schemeClr>
                </a:solidFill>
                <a:latin typeface="Calibri" panose="020F0502020204030204" pitchFamily="34" charset="0"/>
                <a:cs typeface="Calibri" panose="020F0502020204030204" pitchFamily="34" charset="0"/>
              </a:rPr>
              <a:t>Devolver Digital</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12</a:t>
            </a:r>
            <a:r>
              <a:rPr lang="en-GB" sz="1400" spc="50" dirty="0">
                <a:solidFill>
                  <a:schemeClr val="bg1">
                    <a:lumMod val="95000"/>
                  </a:schemeClr>
                </a:solidFill>
                <a:latin typeface="Calibri" panose="020F0502020204030204" pitchFamily="34" charset="0"/>
                <a:cs typeface="Calibri" panose="020F0502020204030204" pitchFamily="34" charset="0"/>
              </a:rPr>
              <a:t> months (part-time)</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5-person</a:t>
            </a:r>
            <a:r>
              <a:rPr lang="en-GB" sz="1400" spc="50" dirty="0">
                <a:solidFill>
                  <a:schemeClr val="bg1">
                    <a:lumMod val="95000"/>
                  </a:schemeClr>
                </a:solidFill>
                <a:latin typeface="Calibri" panose="020F0502020204030204" pitchFamily="34" charset="0"/>
                <a:cs typeface="Calibri" panose="020F0502020204030204" pitchFamily="34" charset="0"/>
              </a:rPr>
              <a:t> team</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a:p>
            <a:pPr>
              <a:lnSpc>
                <a:spcPct val="50000"/>
              </a:lnSpc>
              <a:spcBef>
                <a:spcPts val="0"/>
              </a:spcBef>
              <a:spcAft>
                <a:spcPts val="600"/>
              </a:spcAft>
            </a:pPr>
            <a:r>
              <a:rPr lang="en-GB" sz="1400" cap="all" spc="200" dirty="0">
                <a:solidFill>
                  <a:schemeClr val="tx1">
                    <a:lumMod val="65000"/>
                    <a:lumOff val="35000"/>
                  </a:schemeClr>
                </a:solidFill>
                <a:latin typeface="Calibri" panose="020F0502020204030204" pitchFamily="34" charset="0"/>
                <a:cs typeface="Calibri" panose="020F0502020204030204" pitchFamily="34" charset="0"/>
              </a:rPr>
              <a:t>salary</a:t>
            </a:r>
          </a:p>
          <a:p>
            <a:pPr>
              <a:spcBef>
                <a:spcPts val="0"/>
              </a:spcBef>
              <a:spcAft>
                <a:spcPts val="600"/>
              </a:spcAft>
            </a:pPr>
            <a:r>
              <a:rPr lang="en-GB" sz="1400" spc="50" dirty="0">
                <a:solidFill>
                  <a:schemeClr val="bg1">
                    <a:lumMod val="95000"/>
                  </a:schemeClr>
                </a:solidFill>
                <a:latin typeface="Calibri" panose="020F0502020204030204" pitchFamily="34" charset="0"/>
                <a:cs typeface="Calibri" panose="020F0502020204030204" pitchFamily="34" charset="0"/>
              </a:rPr>
              <a:t>£18,000</a:t>
            </a:r>
          </a:p>
        </p:txBody>
      </p:sp>
      <p:pic>
        <p:nvPicPr>
          <p:cNvPr id="35" name="Picture 34" descr="A red and white logo&#10;&#10;Description automatically generated">
            <a:extLst>
              <a:ext uri="{FF2B5EF4-FFF2-40B4-BE49-F238E27FC236}">
                <a16:creationId xmlns:a16="http://schemas.microsoft.com/office/drawing/2014/main" id="{F6BB75EB-0B00-4CD6-87EA-4FB59EE857F8}"/>
              </a:ext>
            </a:extLst>
          </p:cNvPr>
          <p:cNvPicPr>
            <a:picLocks noChangeAspect="1"/>
          </p:cNvPicPr>
          <p:nvPr/>
        </p:nvPicPr>
        <p:blipFill rotWithShape="1">
          <a:blip r:embed="rId3">
            <a:clrChange>
              <a:clrFrom>
                <a:srgbClr val="000000"/>
              </a:clrFrom>
              <a:clrTo>
                <a:srgbClr val="000000">
                  <a:alpha val="0"/>
                </a:srgbClr>
              </a:clrTo>
            </a:clrChange>
            <a:extLst>
              <a:ext uri="{28A0092B-C50C-407E-A947-70E740481C1C}">
                <a14:useLocalDpi xmlns:a14="http://schemas.microsoft.com/office/drawing/2010/main" val="0"/>
              </a:ext>
            </a:extLst>
          </a:blip>
          <a:srcRect l="24062" t="27243" r="24563" b="25833"/>
          <a:stretch/>
        </p:blipFill>
        <p:spPr>
          <a:xfrm>
            <a:off x="577146" y="2211716"/>
            <a:ext cx="1541418" cy="739122"/>
          </a:xfrm>
          <a:prstGeom prst="rect">
            <a:avLst/>
          </a:prstGeom>
        </p:spPr>
      </p:pic>
      <p:sp>
        <p:nvSpPr>
          <p:cNvPr id="44" name="Subtitle 2">
            <a:extLst>
              <a:ext uri="{FF2B5EF4-FFF2-40B4-BE49-F238E27FC236}">
                <a16:creationId xmlns:a16="http://schemas.microsoft.com/office/drawing/2014/main" id="{0DD7D060-854C-480E-9935-9DD0B393F567}"/>
              </a:ext>
            </a:extLst>
          </p:cNvPr>
          <p:cNvSpPr txBox="1">
            <a:spLocks/>
          </p:cNvSpPr>
          <p:nvPr/>
        </p:nvSpPr>
        <p:spPr>
          <a:xfrm>
            <a:off x="917161" y="849341"/>
            <a:ext cx="914144" cy="357076"/>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2000" b="1" spc="200" dirty="0">
                <a:solidFill>
                  <a:schemeClr val="bg1">
                    <a:lumMod val="75000"/>
                  </a:schemeClr>
                </a:solidFill>
                <a:latin typeface="Calibri" panose="020F0502020204030204" pitchFamily="34" charset="0"/>
                <a:cs typeface="Calibri" panose="020F0502020204030204" pitchFamily="34" charset="0"/>
              </a:rPr>
              <a:t>2017</a:t>
            </a:r>
            <a:endParaRPr lang="en-GB" sz="1800" b="1" spc="200" dirty="0">
              <a:solidFill>
                <a:schemeClr val="bg1">
                  <a:lumMod val="75000"/>
                </a:schemeClr>
              </a:solidFill>
              <a:latin typeface="Calibri" panose="020F0502020204030204" pitchFamily="34" charset="0"/>
              <a:cs typeface="Calibri" panose="020F0502020204030204" pitchFamily="34" charset="0"/>
            </a:endParaRPr>
          </a:p>
        </p:txBody>
      </p:sp>
      <p:pic>
        <p:nvPicPr>
          <p:cNvPr id="11" name="Picture 10">
            <a:extLst>
              <a:ext uri="{FF2B5EF4-FFF2-40B4-BE49-F238E27FC236}">
                <a16:creationId xmlns:a16="http://schemas.microsoft.com/office/drawing/2014/main" id="{ADB7D90F-D735-ED8A-6A59-6724708E6444}"/>
              </a:ext>
            </a:extLst>
          </p:cNvPr>
          <p:cNvPicPr>
            <a:picLocks noChangeAspect="1"/>
          </p:cNvPicPr>
          <p:nvPr/>
        </p:nvPicPr>
        <p:blipFill rotWithShape="1">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b="13150"/>
          <a:stretch/>
        </p:blipFill>
        <p:spPr>
          <a:xfrm>
            <a:off x="3249833" y="2097548"/>
            <a:ext cx="930896" cy="967459"/>
          </a:xfrm>
          <a:prstGeom prst="rect">
            <a:avLst/>
          </a:prstGeom>
        </p:spPr>
      </p:pic>
      <p:sp>
        <p:nvSpPr>
          <p:cNvPr id="14" name="Subtitle 2">
            <a:extLst>
              <a:ext uri="{FF2B5EF4-FFF2-40B4-BE49-F238E27FC236}">
                <a16:creationId xmlns:a16="http://schemas.microsoft.com/office/drawing/2014/main" id="{ACEBF866-1783-D017-897E-944D7737C13B}"/>
              </a:ext>
            </a:extLst>
          </p:cNvPr>
          <p:cNvSpPr txBox="1">
            <a:spLocks/>
          </p:cNvSpPr>
          <p:nvPr/>
        </p:nvSpPr>
        <p:spPr>
          <a:xfrm>
            <a:off x="2581275" y="3575534"/>
            <a:ext cx="2284204" cy="2901466"/>
          </a:xfrm>
          <a:prstGeom prst="rect">
            <a:avLst/>
          </a:prstGeom>
        </p:spPr>
        <p:txBody>
          <a:bodyPr vert="horz" lIns="0" tIns="0" rIns="0" bIns="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1600" b="1" spc="50" dirty="0">
                <a:solidFill>
                  <a:schemeClr val="bg1">
                    <a:lumMod val="95000"/>
                  </a:schemeClr>
                </a:solidFill>
                <a:latin typeface="Calibri" panose="020F0502020204030204" pitchFamily="34" charset="0"/>
                <a:cs typeface="Calibri" panose="020F0502020204030204" pitchFamily="34" charset="0"/>
              </a:rPr>
              <a:t>TT Odyssey</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2</a:t>
            </a:r>
            <a:r>
              <a:rPr lang="en-GB" sz="1400" spc="50" dirty="0">
                <a:solidFill>
                  <a:schemeClr val="bg1">
                    <a:lumMod val="95000"/>
                  </a:schemeClr>
                </a:solidFill>
                <a:latin typeface="Calibri" panose="020F0502020204030204" pitchFamily="34" charset="0"/>
                <a:cs typeface="Calibri" panose="020F0502020204030204" pitchFamily="34" charset="0"/>
              </a:rPr>
              <a:t> years, </a:t>
            </a:r>
            <a:r>
              <a:rPr lang="en-GB" sz="1400" b="1" spc="50" dirty="0">
                <a:solidFill>
                  <a:schemeClr val="bg1">
                    <a:lumMod val="95000"/>
                  </a:schemeClr>
                </a:solidFill>
                <a:latin typeface="Calibri" panose="020F0502020204030204" pitchFamily="34" charset="0"/>
                <a:cs typeface="Calibri" panose="020F0502020204030204" pitchFamily="34" charset="0"/>
              </a:rPr>
              <a:t>3</a:t>
            </a:r>
            <a:r>
              <a:rPr lang="en-GB" sz="1400" spc="50" dirty="0">
                <a:solidFill>
                  <a:schemeClr val="bg1">
                    <a:lumMod val="95000"/>
                  </a:schemeClr>
                </a:solidFill>
                <a:latin typeface="Calibri" panose="020F0502020204030204" pitchFamily="34" charset="0"/>
                <a:cs typeface="Calibri" panose="020F0502020204030204" pitchFamily="34" charset="0"/>
              </a:rPr>
              <a:t> months</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30-person</a:t>
            </a:r>
            <a:r>
              <a:rPr lang="en-GB" sz="1400" spc="50" dirty="0">
                <a:solidFill>
                  <a:schemeClr val="bg1">
                    <a:lumMod val="95000"/>
                  </a:schemeClr>
                </a:solidFill>
                <a:latin typeface="Calibri" panose="020F0502020204030204" pitchFamily="34" charset="0"/>
                <a:cs typeface="Calibri" panose="020F0502020204030204" pitchFamily="34" charset="0"/>
              </a:rPr>
              <a:t> studio</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a:p>
            <a:pPr>
              <a:lnSpc>
                <a:spcPct val="50000"/>
              </a:lnSpc>
              <a:spcBef>
                <a:spcPts val="0"/>
              </a:spcBef>
              <a:spcAft>
                <a:spcPts val="600"/>
              </a:spcAft>
            </a:pPr>
            <a:r>
              <a:rPr lang="en-GB" sz="1400" cap="all" spc="200" dirty="0">
                <a:solidFill>
                  <a:schemeClr val="tx1">
                    <a:lumMod val="65000"/>
                    <a:lumOff val="35000"/>
                  </a:schemeClr>
                </a:solidFill>
                <a:latin typeface="Calibri" panose="020F0502020204030204" pitchFamily="34" charset="0"/>
                <a:cs typeface="Calibri" panose="020F0502020204030204" pitchFamily="34" charset="0"/>
              </a:rPr>
              <a:t>salary</a:t>
            </a:r>
          </a:p>
          <a:p>
            <a:pPr>
              <a:spcBef>
                <a:spcPts val="0"/>
              </a:spcBef>
              <a:spcAft>
                <a:spcPts val="600"/>
              </a:spcAft>
            </a:pPr>
            <a:r>
              <a:rPr lang="en-GB" sz="1400" spc="50" dirty="0">
                <a:solidFill>
                  <a:schemeClr val="bg1">
                    <a:lumMod val="95000"/>
                  </a:schemeClr>
                </a:solidFill>
                <a:latin typeface="Calibri" panose="020F0502020204030204" pitchFamily="34" charset="0"/>
                <a:cs typeface="Calibri" panose="020F0502020204030204" pitchFamily="34" charset="0"/>
              </a:rPr>
              <a:t>£22,000</a:t>
            </a:r>
            <a:br>
              <a:rPr lang="en-GB" sz="1400" spc="50" dirty="0">
                <a:solidFill>
                  <a:schemeClr val="bg1">
                    <a:lumMod val="95000"/>
                  </a:schemeClr>
                </a:solidFill>
                <a:latin typeface="Calibri" panose="020F0502020204030204" pitchFamily="34" charset="0"/>
                <a:cs typeface="Calibri" panose="020F0502020204030204" pitchFamily="34" charset="0"/>
              </a:rPr>
            </a:br>
            <a:endParaRPr lang="en-GB" sz="1400" spc="50" dirty="0">
              <a:solidFill>
                <a:schemeClr val="bg1">
                  <a:lumMod val="95000"/>
                </a:schemeClr>
              </a:solidFill>
              <a:latin typeface="Calibri" panose="020F0502020204030204" pitchFamily="34" charset="0"/>
              <a:cs typeface="Calibri" panose="020F0502020204030204" pitchFamily="34" charset="0"/>
            </a:endParaRPr>
          </a:p>
          <a:p>
            <a:pPr>
              <a:spcBef>
                <a:spcPts val="0"/>
              </a:spcBef>
              <a:spcAft>
                <a:spcPts val="600"/>
              </a:spcAft>
            </a:pPr>
            <a:r>
              <a:rPr lang="en-GB" sz="1400" cap="all" spc="200" dirty="0">
                <a:solidFill>
                  <a:schemeClr val="tx1">
                    <a:lumMod val="65000"/>
                    <a:lumOff val="35000"/>
                  </a:schemeClr>
                </a:solidFill>
                <a:latin typeface="Calibri" panose="020F0502020204030204" pitchFamily="34" charset="0"/>
                <a:cs typeface="Calibri" panose="020F0502020204030204" pitchFamily="34" charset="0"/>
              </a:rPr>
              <a:t>salary</a:t>
            </a:r>
            <a:endParaRPr lang="en-GB" sz="1400" spc="50" dirty="0">
              <a:solidFill>
                <a:schemeClr val="bg1">
                  <a:lumMod val="95000"/>
                </a:schemeClr>
              </a:solidFill>
              <a:latin typeface="Calibri" panose="020F0502020204030204" pitchFamily="34" charset="0"/>
              <a:cs typeface="Calibri" panose="020F0502020204030204" pitchFamily="34" charset="0"/>
            </a:endParaRPr>
          </a:p>
          <a:p>
            <a:pPr>
              <a:spcBef>
                <a:spcPts val="0"/>
              </a:spcBef>
              <a:spcAft>
                <a:spcPts val="600"/>
              </a:spcAft>
            </a:pPr>
            <a:r>
              <a:rPr lang="en-GB" sz="1400" spc="50" dirty="0">
                <a:solidFill>
                  <a:schemeClr val="bg1">
                    <a:lumMod val="95000"/>
                  </a:schemeClr>
                </a:solidFill>
                <a:latin typeface="Calibri" panose="020F0502020204030204" pitchFamily="34" charset="0"/>
                <a:cs typeface="Calibri" panose="020F0502020204030204" pitchFamily="34" charset="0"/>
              </a:rPr>
              <a:t>£36,000</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p:txBody>
      </p:sp>
      <p:sp>
        <p:nvSpPr>
          <p:cNvPr id="21" name="Rectangle 20">
            <a:extLst>
              <a:ext uri="{FF2B5EF4-FFF2-40B4-BE49-F238E27FC236}">
                <a16:creationId xmlns:a16="http://schemas.microsoft.com/office/drawing/2014/main" id="{DBEF28BE-8902-4651-BEF7-3FD74DB4F7A7}"/>
              </a:ext>
            </a:extLst>
          </p:cNvPr>
          <p:cNvSpPr/>
          <p:nvPr/>
        </p:nvSpPr>
        <p:spPr>
          <a:xfrm>
            <a:off x="3694417" y="1307658"/>
            <a:ext cx="52756" cy="2532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sp>
        <p:nvSpPr>
          <p:cNvPr id="45" name="Subtitle 2">
            <a:extLst>
              <a:ext uri="{FF2B5EF4-FFF2-40B4-BE49-F238E27FC236}">
                <a16:creationId xmlns:a16="http://schemas.microsoft.com/office/drawing/2014/main" id="{85DA5611-FE80-B1E5-9F26-D9BFA7EA94AF}"/>
              </a:ext>
            </a:extLst>
          </p:cNvPr>
          <p:cNvSpPr txBox="1">
            <a:spLocks/>
          </p:cNvSpPr>
          <p:nvPr/>
        </p:nvSpPr>
        <p:spPr>
          <a:xfrm>
            <a:off x="3261209" y="849343"/>
            <a:ext cx="914144" cy="357074"/>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2000" b="1" spc="200" dirty="0">
                <a:solidFill>
                  <a:schemeClr val="bg1">
                    <a:lumMod val="75000"/>
                  </a:schemeClr>
                </a:solidFill>
                <a:latin typeface="Calibri" panose="020F0502020204030204" pitchFamily="34" charset="0"/>
                <a:cs typeface="Calibri" panose="020F0502020204030204" pitchFamily="34" charset="0"/>
              </a:rPr>
              <a:t>2018</a:t>
            </a:r>
            <a:endParaRPr lang="en-GB" sz="1800" b="1" spc="200" dirty="0">
              <a:solidFill>
                <a:schemeClr val="bg1">
                  <a:lumMod val="75000"/>
                </a:schemeClr>
              </a:solidFill>
              <a:latin typeface="Calibri" panose="020F0502020204030204" pitchFamily="34" charset="0"/>
              <a:cs typeface="Calibri" panose="020F0502020204030204" pitchFamily="34" charset="0"/>
            </a:endParaRPr>
          </a:p>
        </p:txBody>
      </p:sp>
      <p:sp>
        <p:nvSpPr>
          <p:cNvPr id="22" name="Rectangle 21">
            <a:extLst>
              <a:ext uri="{FF2B5EF4-FFF2-40B4-BE49-F238E27FC236}">
                <a16:creationId xmlns:a16="http://schemas.microsoft.com/office/drawing/2014/main" id="{B8AB6D05-1985-F190-AD17-D9605F9A7350}"/>
              </a:ext>
            </a:extLst>
          </p:cNvPr>
          <p:cNvSpPr/>
          <p:nvPr/>
        </p:nvSpPr>
        <p:spPr>
          <a:xfrm>
            <a:off x="10817068" y="1307658"/>
            <a:ext cx="52756" cy="2532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sp>
        <p:nvSpPr>
          <p:cNvPr id="28" name="Subtitle 2">
            <a:extLst>
              <a:ext uri="{FF2B5EF4-FFF2-40B4-BE49-F238E27FC236}">
                <a16:creationId xmlns:a16="http://schemas.microsoft.com/office/drawing/2014/main" id="{2BC5F5BB-0483-752C-D47B-C5408A27C981}"/>
              </a:ext>
            </a:extLst>
          </p:cNvPr>
          <p:cNvSpPr txBox="1">
            <a:spLocks/>
          </p:cNvSpPr>
          <p:nvPr/>
        </p:nvSpPr>
        <p:spPr>
          <a:xfrm>
            <a:off x="7326521" y="3575534"/>
            <a:ext cx="2284204" cy="2901466"/>
          </a:xfrm>
          <a:prstGeom prst="rect">
            <a:avLst/>
          </a:prstGeom>
        </p:spPr>
        <p:txBody>
          <a:bodyPr vert="horz" lIns="0" tIns="0" rIns="0" bIns="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1600" b="1" spc="50" dirty="0">
                <a:solidFill>
                  <a:schemeClr val="bg1">
                    <a:lumMod val="95000"/>
                  </a:schemeClr>
                </a:solidFill>
                <a:latin typeface="Calibri" panose="020F0502020204030204" pitchFamily="34" charset="0"/>
                <a:cs typeface="Calibri" panose="020F0502020204030204" pitchFamily="34" charset="0"/>
              </a:rPr>
              <a:t>Hardball Games</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3 </a:t>
            </a:r>
            <a:r>
              <a:rPr lang="en-GB" sz="1400" spc="50" dirty="0">
                <a:solidFill>
                  <a:schemeClr val="bg1">
                    <a:lumMod val="95000"/>
                  </a:schemeClr>
                </a:solidFill>
                <a:latin typeface="Calibri" panose="020F0502020204030204" pitchFamily="34" charset="0"/>
                <a:cs typeface="Calibri" panose="020F0502020204030204" pitchFamily="34" charset="0"/>
              </a:rPr>
              <a:t>months</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7-person</a:t>
            </a:r>
            <a:r>
              <a:rPr lang="en-GB" sz="1400" spc="50" dirty="0">
                <a:solidFill>
                  <a:schemeClr val="bg1">
                    <a:lumMod val="95000"/>
                  </a:schemeClr>
                </a:solidFill>
                <a:latin typeface="Calibri" panose="020F0502020204030204" pitchFamily="34" charset="0"/>
                <a:cs typeface="Calibri" panose="020F0502020204030204" pitchFamily="34" charset="0"/>
              </a:rPr>
              <a:t> studio</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a:p>
            <a:pPr>
              <a:lnSpc>
                <a:spcPct val="50000"/>
              </a:lnSpc>
              <a:spcBef>
                <a:spcPts val="0"/>
              </a:spcBef>
              <a:spcAft>
                <a:spcPts val="600"/>
              </a:spcAft>
            </a:pPr>
            <a:r>
              <a:rPr lang="en-GB" sz="1400" cap="all" spc="200" dirty="0">
                <a:solidFill>
                  <a:schemeClr val="tx1">
                    <a:lumMod val="65000"/>
                    <a:lumOff val="35000"/>
                  </a:schemeClr>
                </a:solidFill>
                <a:latin typeface="Calibri" panose="020F0502020204030204" pitchFamily="34" charset="0"/>
                <a:cs typeface="Calibri" panose="020F0502020204030204" pitchFamily="34" charset="0"/>
              </a:rPr>
              <a:t>salary</a:t>
            </a:r>
          </a:p>
          <a:p>
            <a:pPr>
              <a:spcBef>
                <a:spcPts val="0"/>
              </a:spcBef>
              <a:spcAft>
                <a:spcPts val="600"/>
              </a:spcAft>
            </a:pPr>
            <a:r>
              <a:rPr lang="en-GB" sz="1400" spc="50" dirty="0">
                <a:solidFill>
                  <a:schemeClr val="bg1">
                    <a:lumMod val="95000"/>
                  </a:schemeClr>
                </a:solidFill>
                <a:latin typeface="Calibri" panose="020F0502020204030204" pitchFamily="34" charset="0"/>
                <a:cs typeface="Calibri" panose="020F0502020204030204" pitchFamily="34" charset="0"/>
              </a:rPr>
              <a:t>£60,000</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p:txBody>
      </p:sp>
      <p:sp>
        <p:nvSpPr>
          <p:cNvPr id="29" name="Rectangle 28">
            <a:extLst>
              <a:ext uri="{FF2B5EF4-FFF2-40B4-BE49-F238E27FC236}">
                <a16:creationId xmlns:a16="http://schemas.microsoft.com/office/drawing/2014/main" id="{D933C506-B852-00EC-B853-681F97B79F74}"/>
              </a:ext>
            </a:extLst>
          </p:cNvPr>
          <p:cNvSpPr/>
          <p:nvPr/>
        </p:nvSpPr>
        <p:spPr>
          <a:xfrm>
            <a:off x="8415867" y="1307658"/>
            <a:ext cx="52756" cy="2532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pic>
        <p:nvPicPr>
          <p:cNvPr id="37" name="Picture 36">
            <a:extLst>
              <a:ext uri="{FF2B5EF4-FFF2-40B4-BE49-F238E27FC236}">
                <a16:creationId xmlns:a16="http://schemas.microsoft.com/office/drawing/2014/main" id="{4E042474-1819-F67C-278A-5691A85C70CF}"/>
              </a:ext>
            </a:extLst>
          </p:cNvPr>
          <p:cNvPicPr>
            <a:picLocks noChangeAspect="1"/>
          </p:cNvPicPr>
          <p:nvPr/>
        </p:nvPicPr>
        <p:blipFill>
          <a:blip r:embed="rId5">
            <a:biLevel thresh="25000"/>
          </a:blip>
          <a:stretch>
            <a:fillRect/>
          </a:stretch>
        </p:blipFill>
        <p:spPr>
          <a:xfrm>
            <a:off x="7958515" y="2097549"/>
            <a:ext cx="967460" cy="967458"/>
          </a:xfrm>
          <a:prstGeom prst="rect">
            <a:avLst/>
          </a:prstGeom>
        </p:spPr>
      </p:pic>
      <p:sp>
        <p:nvSpPr>
          <p:cNvPr id="47" name="Subtitle 2">
            <a:extLst>
              <a:ext uri="{FF2B5EF4-FFF2-40B4-BE49-F238E27FC236}">
                <a16:creationId xmlns:a16="http://schemas.microsoft.com/office/drawing/2014/main" id="{34E92DC4-3380-A5E8-2C39-C36515C420ED}"/>
              </a:ext>
            </a:extLst>
          </p:cNvPr>
          <p:cNvSpPr txBox="1">
            <a:spLocks/>
          </p:cNvSpPr>
          <p:nvPr/>
        </p:nvSpPr>
        <p:spPr>
          <a:xfrm>
            <a:off x="7996930" y="849343"/>
            <a:ext cx="914144" cy="357074"/>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2000" b="1" spc="200" dirty="0">
                <a:solidFill>
                  <a:schemeClr val="bg1">
                    <a:lumMod val="75000"/>
                  </a:schemeClr>
                </a:solidFill>
                <a:latin typeface="Calibri" panose="020F0502020204030204" pitchFamily="34" charset="0"/>
                <a:cs typeface="Calibri" panose="020F0502020204030204" pitchFamily="34" charset="0"/>
              </a:rPr>
              <a:t>2022</a:t>
            </a:r>
            <a:endParaRPr lang="en-GB" sz="1800" b="1" spc="200" dirty="0">
              <a:solidFill>
                <a:schemeClr val="bg1">
                  <a:lumMod val="75000"/>
                </a:schemeClr>
              </a:solidFill>
              <a:latin typeface="Calibri" panose="020F0502020204030204" pitchFamily="34" charset="0"/>
              <a:cs typeface="Calibri" panose="020F0502020204030204" pitchFamily="34" charset="0"/>
            </a:endParaRPr>
          </a:p>
        </p:txBody>
      </p:sp>
      <p:sp>
        <p:nvSpPr>
          <p:cNvPr id="32" name="Subtitle 2">
            <a:extLst>
              <a:ext uri="{FF2B5EF4-FFF2-40B4-BE49-F238E27FC236}">
                <a16:creationId xmlns:a16="http://schemas.microsoft.com/office/drawing/2014/main" id="{B789C222-CD32-768A-B115-38CAB45A0310}"/>
              </a:ext>
            </a:extLst>
          </p:cNvPr>
          <p:cNvSpPr txBox="1">
            <a:spLocks/>
          </p:cNvSpPr>
          <p:nvPr/>
        </p:nvSpPr>
        <p:spPr>
          <a:xfrm>
            <a:off x="4953898" y="3575534"/>
            <a:ext cx="2284204" cy="2901466"/>
          </a:xfrm>
          <a:prstGeom prst="rect">
            <a:avLst/>
          </a:prstGeom>
        </p:spPr>
        <p:txBody>
          <a:bodyPr vert="horz" lIns="0" tIns="0" rIns="0" bIns="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1600" b="1" spc="50" dirty="0">
                <a:solidFill>
                  <a:schemeClr val="bg1">
                    <a:lumMod val="95000"/>
                  </a:schemeClr>
                </a:solidFill>
                <a:latin typeface="Calibri" panose="020F0502020204030204" pitchFamily="34" charset="0"/>
                <a:cs typeface="Calibri" panose="020F0502020204030204" pitchFamily="34" charset="0"/>
              </a:rPr>
              <a:t>Cloud Imperium Games</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1</a:t>
            </a:r>
            <a:r>
              <a:rPr lang="en-GB" sz="1400" spc="50" dirty="0">
                <a:solidFill>
                  <a:schemeClr val="bg1">
                    <a:lumMod val="95000"/>
                  </a:schemeClr>
                </a:solidFill>
                <a:latin typeface="Calibri" panose="020F0502020204030204" pitchFamily="34" charset="0"/>
                <a:cs typeface="Calibri" panose="020F0502020204030204" pitchFamily="34" charset="0"/>
              </a:rPr>
              <a:t> year, </a:t>
            </a:r>
            <a:r>
              <a:rPr lang="en-GB" sz="1400" b="1" spc="50" dirty="0">
                <a:solidFill>
                  <a:schemeClr val="bg1">
                    <a:lumMod val="95000"/>
                  </a:schemeClr>
                </a:solidFill>
                <a:latin typeface="Calibri" panose="020F0502020204030204" pitchFamily="34" charset="0"/>
                <a:cs typeface="Calibri" panose="020F0502020204030204" pitchFamily="34" charset="0"/>
              </a:rPr>
              <a:t>5</a:t>
            </a:r>
            <a:r>
              <a:rPr lang="en-GB" sz="1400" spc="50" dirty="0">
                <a:solidFill>
                  <a:schemeClr val="bg1">
                    <a:lumMod val="95000"/>
                  </a:schemeClr>
                </a:solidFill>
                <a:latin typeface="Calibri" panose="020F0502020204030204" pitchFamily="34" charset="0"/>
                <a:cs typeface="Calibri" panose="020F0502020204030204" pitchFamily="34" charset="0"/>
              </a:rPr>
              <a:t> months</a:t>
            </a:r>
          </a:p>
          <a:p>
            <a:pPr>
              <a:spcBef>
                <a:spcPts val="0"/>
              </a:spcBef>
              <a:spcAft>
                <a:spcPts val="600"/>
              </a:spcAft>
            </a:pPr>
            <a:r>
              <a:rPr lang="en-GB" sz="1400" b="1" spc="50" dirty="0">
                <a:solidFill>
                  <a:schemeClr val="bg1">
                    <a:lumMod val="95000"/>
                  </a:schemeClr>
                </a:solidFill>
                <a:latin typeface="Calibri" panose="020F0502020204030204" pitchFamily="34" charset="0"/>
                <a:cs typeface="Calibri" panose="020F0502020204030204" pitchFamily="34" charset="0"/>
              </a:rPr>
              <a:t>700-person</a:t>
            </a:r>
            <a:r>
              <a:rPr lang="en-GB" sz="1400" spc="50" dirty="0">
                <a:solidFill>
                  <a:schemeClr val="bg1">
                    <a:lumMod val="95000"/>
                  </a:schemeClr>
                </a:solidFill>
                <a:latin typeface="Calibri" panose="020F0502020204030204" pitchFamily="34" charset="0"/>
                <a:cs typeface="Calibri" panose="020F0502020204030204" pitchFamily="34" charset="0"/>
              </a:rPr>
              <a:t> studio</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a:p>
            <a:pPr>
              <a:lnSpc>
                <a:spcPct val="50000"/>
              </a:lnSpc>
              <a:spcBef>
                <a:spcPts val="0"/>
              </a:spcBef>
              <a:spcAft>
                <a:spcPts val="600"/>
              </a:spcAft>
            </a:pPr>
            <a:r>
              <a:rPr lang="en-GB" sz="1400" cap="all" spc="200" dirty="0">
                <a:solidFill>
                  <a:schemeClr val="tx1">
                    <a:lumMod val="65000"/>
                    <a:lumOff val="35000"/>
                  </a:schemeClr>
                </a:solidFill>
                <a:latin typeface="Calibri" panose="020F0502020204030204" pitchFamily="34" charset="0"/>
                <a:cs typeface="Calibri" panose="020F0502020204030204" pitchFamily="34" charset="0"/>
              </a:rPr>
              <a:t>salary</a:t>
            </a:r>
          </a:p>
          <a:p>
            <a:pPr>
              <a:spcBef>
                <a:spcPts val="0"/>
              </a:spcBef>
              <a:spcAft>
                <a:spcPts val="600"/>
              </a:spcAft>
            </a:pPr>
            <a:r>
              <a:rPr lang="en-GB" sz="1400" spc="50" dirty="0">
                <a:solidFill>
                  <a:schemeClr val="bg1">
                    <a:lumMod val="95000"/>
                  </a:schemeClr>
                </a:solidFill>
                <a:latin typeface="Calibri" panose="020F0502020204030204" pitchFamily="34" charset="0"/>
                <a:cs typeface="Calibri" panose="020F0502020204030204" pitchFamily="34" charset="0"/>
              </a:rPr>
              <a:t>£45,000</a:t>
            </a:r>
          </a:p>
          <a:p>
            <a:pPr>
              <a:spcBef>
                <a:spcPts val="0"/>
              </a:spcBef>
              <a:spcAft>
                <a:spcPts val="600"/>
              </a:spcAft>
            </a:pPr>
            <a:endParaRPr lang="en-GB" sz="1400" spc="50" dirty="0">
              <a:solidFill>
                <a:schemeClr val="bg1">
                  <a:lumMod val="95000"/>
                </a:schemeClr>
              </a:solidFill>
              <a:latin typeface="Calibri" panose="020F0502020204030204" pitchFamily="34" charset="0"/>
              <a:cs typeface="Calibri" panose="020F0502020204030204" pitchFamily="34" charset="0"/>
            </a:endParaRPr>
          </a:p>
        </p:txBody>
      </p:sp>
      <p:sp>
        <p:nvSpPr>
          <p:cNvPr id="33" name="Rectangle 32">
            <a:extLst>
              <a:ext uri="{FF2B5EF4-FFF2-40B4-BE49-F238E27FC236}">
                <a16:creationId xmlns:a16="http://schemas.microsoft.com/office/drawing/2014/main" id="{0D3684E5-1667-A9CB-A1CE-290FB66DD926}"/>
              </a:ext>
            </a:extLst>
          </p:cNvPr>
          <p:cNvSpPr/>
          <p:nvPr/>
        </p:nvSpPr>
        <p:spPr>
          <a:xfrm>
            <a:off x="6043244" y="1307658"/>
            <a:ext cx="52756" cy="2532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pic>
        <p:nvPicPr>
          <p:cNvPr id="2050" name="Picture 2">
            <a:extLst>
              <a:ext uri="{FF2B5EF4-FFF2-40B4-BE49-F238E27FC236}">
                <a16:creationId xmlns:a16="http://schemas.microsoft.com/office/drawing/2014/main" id="{C99547D8-E340-169C-630C-92A2C98A85D6}"/>
              </a:ext>
            </a:extLst>
          </p:cNvPr>
          <p:cNvPicPr>
            <a:picLocks noChangeAspect="1" noChangeArrowheads="1"/>
          </p:cNvPicPr>
          <p:nvPr/>
        </p:nvPicPr>
        <p:blipFill>
          <a:blip r:embed="rId6">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5414302" y="1939131"/>
            <a:ext cx="1310640" cy="1310640"/>
          </a:xfrm>
          <a:prstGeom prst="rect">
            <a:avLst/>
          </a:prstGeom>
          <a:noFill/>
          <a:extLst>
            <a:ext uri="{909E8E84-426E-40DD-AFC4-6F175D3DCCD1}">
              <a14:hiddenFill xmlns:a14="http://schemas.microsoft.com/office/drawing/2010/main">
                <a:solidFill>
                  <a:srgbClr val="FFFFFF"/>
                </a:solidFill>
              </a14:hiddenFill>
            </a:ext>
          </a:extLst>
        </p:spPr>
      </p:pic>
      <p:sp>
        <p:nvSpPr>
          <p:cNvPr id="48" name="Subtitle 2">
            <a:extLst>
              <a:ext uri="{FF2B5EF4-FFF2-40B4-BE49-F238E27FC236}">
                <a16:creationId xmlns:a16="http://schemas.microsoft.com/office/drawing/2014/main" id="{A27715E5-E09C-BF12-0E76-822AD6501EF2}"/>
              </a:ext>
            </a:extLst>
          </p:cNvPr>
          <p:cNvSpPr txBox="1">
            <a:spLocks/>
          </p:cNvSpPr>
          <p:nvPr/>
        </p:nvSpPr>
        <p:spPr>
          <a:xfrm>
            <a:off x="5614782" y="849343"/>
            <a:ext cx="914144" cy="357074"/>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spcAft>
                <a:spcPts val="1200"/>
              </a:spcAft>
            </a:pPr>
            <a:r>
              <a:rPr lang="en-GB" sz="2000" b="1" spc="200" dirty="0">
                <a:solidFill>
                  <a:schemeClr val="bg1">
                    <a:lumMod val="75000"/>
                  </a:schemeClr>
                </a:solidFill>
                <a:latin typeface="Calibri" panose="020F0502020204030204" pitchFamily="34" charset="0"/>
                <a:cs typeface="Calibri" panose="020F0502020204030204" pitchFamily="34" charset="0"/>
              </a:rPr>
              <a:t>2020</a:t>
            </a:r>
            <a:endParaRPr lang="en-GB" sz="1800" b="1" spc="200" dirty="0">
              <a:solidFill>
                <a:schemeClr val="bg1">
                  <a:lumMod val="7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60904764"/>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
                                            <p:txEl>
                                              <p:pRg st="0" end="0"/>
                                            </p:txEl>
                                          </p:spTgt>
                                        </p:tgtEl>
                                        <p:attrNameLst>
                                          <p:attrName>style.visibility</p:attrName>
                                        </p:attrNameLst>
                                      </p:cBhvr>
                                      <p:to>
                                        <p:strVal val="visible"/>
                                      </p:to>
                                    </p:set>
                                    <p:animEffect transition="in" filter="fade">
                                      <p:cBhvr>
                                        <p:cTn id="7" dur="100"/>
                                        <p:tgtEl>
                                          <p:spTgt spid="28">
                                            <p:txEl>
                                              <p:pRg st="0" end="0"/>
                                            </p:txEl>
                                          </p:spTgt>
                                        </p:tgtEl>
                                      </p:cBhvr>
                                    </p:animEffect>
                                  </p:childTnLst>
                                </p:cTn>
                              </p:par>
                            </p:childTnLst>
                          </p:cTn>
                        </p:par>
                        <p:par>
                          <p:cTn id="8" fill="hold">
                            <p:stCondLst>
                              <p:cond delay="100"/>
                            </p:stCondLst>
                            <p:childTnLst>
                              <p:par>
                                <p:cTn id="9" presetID="10" presetClass="entr" presetSubtype="0" fill="hold" grpId="0" nodeType="afterEffect">
                                  <p:stCondLst>
                                    <p:cond delay="0"/>
                                  </p:stCondLst>
                                  <p:childTnLst>
                                    <p:set>
                                      <p:cBhvr>
                                        <p:cTn id="10" dur="1" fill="hold">
                                          <p:stCondLst>
                                            <p:cond delay="0"/>
                                          </p:stCondLst>
                                        </p:cTn>
                                        <p:tgtEl>
                                          <p:spTgt spid="28">
                                            <p:txEl>
                                              <p:pRg st="1" end="1"/>
                                            </p:txEl>
                                          </p:spTgt>
                                        </p:tgtEl>
                                        <p:attrNameLst>
                                          <p:attrName>style.visibility</p:attrName>
                                        </p:attrNameLst>
                                      </p:cBhvr>
                                      <p:to>
                                        <p:strVal val="visible"/>
                                      </p:to>
                                    </p:set>
                                    <p:animEffect transition="in" filter="fade">
                                      <p:cBhvr>
                                        <p:cTn id="11" dur="100"/>
                                        <p:tgtEl>
                                          <p:spTgt spid="28">
                                            <p:txEl>
                                              <p:pRg st="1" end="1"/>
                                            </p:txEl>
                                          </p:spTgt>
                                        </p:tgtEl>
                                      </p:cBhvr>
                                    </p:animEffect>
                                  </p:childTnLst>
                                </p:cTn>
                              </p:par>
                            </p:childTnLst>
                          </p:cTn>
                        </p:par>
                        <p:par>
                          <p:cTn id="12" fill="hold">
                            <p:stCondLst>
                              <p:cond delay="200"/>
                            </p:stCondLst>
                            <p:childTnLst>
                              <p:par>
                                <p:cTn id="13" presetID="10" presetClass="entr" presetSubtype="0" fill="hold" grpId="0" nodeType="afterEffect">
                                  <p:stCondLst>
                                    <p:cond delay="0"/>
                                  </p:stCondLst>
                                  <p:childTnLst>
                                    <p:set>
                                      <p:cBhvr>
                                        <p:cTn id="14" dur="1" fill="hold">
                                          <p:stCondLst>
                                            <p:cond delay="0"/>
                                          </p:stCondLst>
                                        </p:cTn>
                                        <p:tgtEl>
                                          <p:spTgt spid="28">
                                            <p:txEl>
                                              <p:pRg st="2" end="2"/>
                                            </p:txEl>
                                          </p:spTgt>
                                        </p:tgtEl>
                                        <p:attrNameLst>
                                          <p:attrName>style.visibility</p:attrName>
                                        </p:attrNameLst>
                                      </p:cBhvr>
                                      <p:to>
                                        <p:strVal val="visible"/>
                                      </p:to>
                                    </p:set>
                                    <p:animEffect transition="in" filter="fade">
                                      <p:cBhvr>
                                        <p:cTn id="15" dur="100"/>
                                        <p:tgtEl>
                                          <p:spTgt spid="28">
                                            <p:txEl>
                                              <p:pRg st="2" end="2"/>
                                            </p:txEl>
                                          </p:spTgt>
                                        </p:tgtEl>
                                      </p:cBhvr>
                                    </p:animEffect>
                                  </p:childTnLst>
                                </p:cTn>
                              </p:par>
                            </p:childTnLst>
                          </p:cTn>
                        </p:par>
                        <p:par>
                          <p:cTn id="16" fill="hold">
                            <p:stCondLst>
                              <p:cond delay="300"/>
                            </p:stCondLst>
                            <p:childTnLst>
                              <p:par>
                                <p:cTn id="17" presetID="10" presetClass="entr" presetSubtype="0" fill="hold" grpId="0" nodeType="afterEffect">
                                  <p:stCondLst>
                                    <p:cond delay="0"/>
                                  </p:stCondLst>
                                  <p:childTnLst>
                                    <p:set>
                                      <p:cBhvr>
                                        <p:cTn id="18" dur="1" fill="hold">
                                          <p:stCondLst>
                                            <p:cond delay="0"/>
                                          </p:stCondLst>
                                        </p:cTn>
                                        <p:tgtEl>
                                          <p:spTgt spid="28">
                                            <p:txEl>
                                              <p:pRg st="4" end="4"/>
                                            </p:txEl>
                                          </p:spTgt>
                                        </p:tgtEl>
                                        <p:attrNameLst>
                                          <p:attrName>style.visibility</p:attrName>
                                        </p:attrNameLst>
                                      </p:cBhvr>
                                      <p:to>
                                        <p:strVal val="visible"/>
                                      </p:to>
                                    </p:set>
                                    <p:animEffect transition="in" filter="fade">
                                      <p:cBhvr>
                                        <p:cTn id="19" dur="100"/>
                                        <p:tgtEl>
                                          <p:spTgt spid="28">
                                            <p:txEl>
                                              <p:pRg st="4" end="4"/>
                                            </p:txEl>
                                          </p:spTgt>
                                        </p:tgtEl>
                                      </p:cBhvr>
                                    </p:animEffect>
                                  </p:childTnLst>
                                </p:cTn>
                              </p:par>
                            </p:childTnLst>
                          </p:cTn>
                        </p:par>
                        <p:par>
                          <p:cTn id="20" fill="hold">
                            <p:stCondLst>
                              <p:cond delay="400"/>
                            </p:stCondLst>
                            <p:childTnLst>
                              <p:par>
                                <p:cTn id="21" presetID="10" presetClass="entr" presetSubtype="0" fill="hold" grpId="0" nodeType="afterEffect">
                                  <p:stCondLst>
                                    <p:cond delay="0"/>
                                  </p:stCondLst>
                                  <p:childTnLst>
                                    <p:set>
                                      <p:cBhvr>
                                        <p:cTn id="22" dur="1" fill="hold">
                                          <p:stCondLst>
                                            <p:cond delay="0"/>
                                          </p:stCondLst>
                                        </p:cTn>
                                        <p:tgtEl>
                                          <p:spTgt spid="28">
                                            <p:txEl>
                                              <p:pRg st="5" end="5"/>
                                            </p:txEl>
                                          </p:spTgt>
                                        </p:tgtEl>
                                        <p:attrNameLst>
                                          <p:attrName>style.visibility</p:attrName>
                                        </p:attrNameLst>
                                      </p:cBhvr>
                                      <p:to>
                                        <p:strVal val="visible"/>
                                      </p:to>
                                    </p:set>
                                    <p:animEffect transition="in" filter="fade">
                                      <p:cBhvr>
                                        <p:cTn id="23" dur="100"/>
                                        <p:tgtEl>
                                          <p:spTgt spid="2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1">
      <a:majorFont>
        <a:latin typeface="Calibri Light"/>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0.xml.rels><?xml version="1.0" encoding="UTF-8" standalone="yes"?>
<Relationships xmlns="http://schemas.openxmlformats.org/package/2006/relationships"><Relationship Id="rId1" Type="http://schemas.openxmlformats.org/officeDocument/2006/relationships/customXmlProps" Target="itemProps30.xml"/></Relationships>
</file>

<file path=customXml/_rels/item31.xml.rels><?xml version="1.0" encoding="UTF-8" standalone="yes"?>
<Relationships xmlns="http://schemas.openxmlformats.org/package/2006/relationships"><Relationship Id="rId1" Type="http://schemas.openxmlformats.org/officeDocument/2006/relationships/customXmlProps" Target="itemProps31.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ontrol xmlns="http://schemas.microsoft.com/VisualStudio/2011/storyboarding/control">
  <Id Name="System.Storyboarding.WindowsPhone.Tile" Revision="1" Stencil="System.Storyboarding.WindowsPhone" StencilVersion="0.1"/>
</Control>
</file>

<file path=customXml/item10.xml><?xml version="1.0" encoding="utf-8"?>
<Control xmlns="http://schemas.microsoft.com/VisualStudio/2011/storyboarding/control">
  <Id Name="System.Storyboarding.WindowsPhone.Tile" Revision="1" Stencil="System.Storyboarding.WindowsPhone" StencilVersion="0.1"/>
</Control>
</file>

<file path=customXml/item11.xml><?xml version="1.0" encoding="utf-8"?>
<Control xmlns="http://schemas.microsoft.com/VisualStudio/2011/storyboarding/control">
  <Id Name="86e51bad-2a4e-45c5-b43f-0d12d38f0ef4" Revision="1" Stencil="System.MyShapes" StencilVersion="1.0"/>
</Control>
</file>

<file path=customXml/item12.xml><?xml version="1.0" encoding="utf-8"?>
<Control xmlns="http://schemas.microsoft.com/VisualStudio/2011/storyboarding/control">
  <Id Name="86e51bad-2a4e-45c5-b43f-0d12d38f0ef4" Revision="1" Stencil="System.MyShapes" StencilVersion="1.0"/>
</Control>
</file>

<file path=customXml/item13.xml><?xml version="1.0" encoding="utf-8"?>
<Control xmlns="http://schemas.microsoft.com/VisualStudio/2011/storyboarding/control">
  <Id Name="86e51bad-2a4e-45c5-b43f-0d12d38f0ef4" Revision="1" Stencil="System.MyShapes" StencilVersion="1.0"/>
</Control>
</file>

<file path=customXml/item14.xml><?xml version="1.0" encoding="utf-8"?>
<Control xmlns="http://schemas.microsoft.com/VisualStudio/2011/storyboarding/control">
  <Id Name="System.Storyboarding.WindowsPhone.Tile" Revision="1" Stencil="System.Storyboarding.WindowsPhone" StencilVersion="0.1"/>
</Control>
</file>

<file path=customXml/item15.xml><?xml version="1.0" encoding="utf-8"?>
<Control xmlns="http://schemas.microsoft.com/VisualStudio/2011/storyboarding/control">
  <Id Name="86e51bad-2a4e-45c5-b43f-0d12d38f0ef4" Revision="1" Stencil="System.MyShapes" StencilVersion="1.0"/>
</Control>
</file>

<file path=customXml/item16.xml><?xml version="1.0" encoding="utf-8"?>
<Control xmlns="http://schemas.microsoft.com/VisualStudio/2011/storyboarding/control">
  <Id Name="System.Storyboarding.WindowsPhone.WideTile" Revision="1" Stencil="System.Storyboarding.WindowsPhone" StencilVersion="0.1"/>
</Control>
</file>

<file path=customXml/item17.xml><?xml version="1.0" encoding="utf-8"?>
<Control xmlns="http://schemas.microsoft.com/VisualStudio/2011/storyboarding/control">
  <Id Name="System.Storyboarding.Common.TextInput" Revision="1" Stencil="System.Storyboarding.Common" StencilVersion="0.1"/>
</Control>
</file>

<file path=customXml/item18.xml><?xml version="1.0" encoding="utf-8"?>
<Control xmlns="http://schemas.microsoft.com/VisualStudio/2011/storyboarding/control">
  <Id Name="System.Storyboarding.Common.TabGroup" Revision="1" Stencil="System.Storyboarding.Common" StencilVersion="0.1"/>
</Control>
</file>

<file path=customXml/item19.xml><?xml version="1.0" encoding="utf-8"?>
<Control xmlns="http://schemas.microsoft.com/VisualStudio/2011/storyboarding/control">
  <Id Name="System.Storyboarding.WindowsPhone.WideTile" Revision="1" Stencil="System.Storyboarding.WindowsPhone" StencilVersion="0.1"/>
</Control>
</file>

<file path=customXml/item2.xml><?xml version="1.0" encoding="utf-8"?>
<Control xmlns="http://schemas.microsoft.com/VisualStudio/2011/storyboarding/control">
  <Id Name="86e51bad-2a4e-45c5-b43f-0d12d38f0ef4" Revision="1" Stencil="System.MyShapes" StencilVersion="1.0"/>
</Control>
</file>

<file path=customXml/item20.xml><?xml version="1.0" encoding="utf-8"?>
<Control xmlns="http://schemas.microsoft.com/VisualStudio/2011/storyboarding/control">
  <Id Name="System.Storyboarding.Common.RichTextBar" Revision="1" Stencil="System.Storyboarding.Common" StencilVersion="0.1"/>
</Control>
</file>

<file path=customXml/item21.xml><?xml version="1.0" encoding="utf-8"?>
<Control xmlns="http://schemas.microsoft.com/VisualStudio/2011/storyboarding/control">
  <Id Name="System.Storyboarding.Backgrounds.DesktopTaskbar" Revision="1" Stencil="System.Storyboarding.Backgrounds" StencilVersion="0.1"/>
</Control>
</file>

<file path=customXml/item22.xml><?xml version="1.0" encoding="utf-8"?>
<Control xmlns="http://schemas.microsoft.com/VisualStudio/2011/storyboarding/control">
  <Id Name="86e51bad-2a4e-45c5-b43f-0d12d38f0ef4" Revision="1" Stencil="System.MyShapes" StencilVersion="1.0"/>
</Control>
</file>

<file path=customXml/item23.xml><?xml version="1.0" encoding="utf-8"?>
<Control xmlns="http://schemas.microsoft.com/VisualStudio/2011/storyboarding/control">
  <Id Name="86e51bad-2a4e-45c5-b43f-0d12d38f0ef4" Revision="1" Stencil="System.MyShapes" StencilVersion="1.0"/>
</Control>
</file>

<file path=customXml/item24.xml><?xml version="1.0" encoding="utf-8"?>
<Control xmlns="http://schemas.microsoft.com/VisualStudio/2011/storyboarding/control">
  <Id Name="System.Storyboarding.Common.DragSelection" Revision="1" Stencil="System.Storyboarding.Common" StencilVersion="0.1"/>
</Control>
</file>

<file path=customXml/item25.xml><?xml version="1.0" encoding="utf-8"?>
<Control xmlns="http://schemas.microsoft.com/VisualStudio/2011/storyboarding/control">
  <Id Name="System.Storyboarding.Media.WebCam" Revision="1" Stencil="System.Storyboarding.Media" StencilVersion="0.1"/>
</Control>
</file>

<file path=customXml/item26.xml><?xml version="1.0" encoding="utf-8"?>
<p:properties xmlns:p="http://schemas.microsoft.com/office/2006/metadata/properties" xmlns:xsi="http://www.w3.org/2001/XMLSchema-instance" xmlns:pc="http://schemas.microsoft.com/office/infopath/2007/PartnerControls">
  <documentManagement>
    <_dlc_DocId xmlns="b4ebf394-daf6-497a-96c5-a2f8c10b38cf">TT6HZDVJM2HV-178-321</_dlc_DocId>
    <_dlc_DocIdUrl xmlns="b4ebf394-daf6-497a-96c5-a2f8c10b38cf">
      <Url>http://vstsdfmoss/sites/VSTSDF/DevDiv/TFS/teams/rm/_layouts/DocIdRedir.aspx?ID=TT6HZDVJM2HV-178-321</Url>
      <Description>TT6HZDVJM2HV-178-321</Description>
    </_dlc_DocIdUrl>
  </documentManagement>
</p:properties>
</file>

<file path=customXml/item27.xml><?xml version="1.0" encoding="utf-8"?>
<Control xmlns="http://schemas.microsoft.com/VisualStudio/2011/storyboarding/control">
  <Id Name="86e51bad-2a4e-45c5-b43f-0d12d38f0ef4" Revision="1" Stencil="System.MyShapes" StencilVersion="1.0"/>
</Control>
</file>

<file path=customXml/item28.xml><?xml version="1.0" encoding="utf-8"?>
<Control xmlns="http://schemas.microsoft.com/VisualStudio/2011/storyboarding/control">
  <Id Name="System.Storyboarding.Backgrounds.StartScreen" Revision="1" Stencil="System.Storyboarding.Backgrounds" StencilVersion="0.1"/>
</Control>
</file>

<file path=customXml/item29.xml><?xml version="1.0" encoding="utf-8"?>
<Control xmlns="http://schemas.microsoft.com/VisualStudio/2011/storyboarding/control">
  <Id Name="System.Storyboarding.WindowsPhone.Tile" Revision="1" Stencil="System.Storyboarding.WindowsPhone" StencilVersion="0.1"/>
</Control>
</file>

<file path=customXml/item3.xml><?xml version="1.0" encoding="utf-8"?>
<Control xmlns="http://schemas.microsoft.com/VisualStudio/2011/storyboarding/control">
  <Id Name="System.Storyboarding.Icons.User" Revision="1" Stencil="System.Storyboarding.Icons" StencilVersion="0.1"/>
</Control>
</file>

<file path=customXml/item30.xml><?xml version="1.0" encoding="utf-8"?>
<Control xmlns="http://schemas.microsoft.com/VisualStudio/2011/storyboarding/control">
  <Id Name="86e51bad-2a4e-45c5-b43f-0d12d38f0ef4" Revision="1" Stencil="System.MyShapes" StencilVersion="1.0"/>
</Control>
</file>

<file path=customXml/item31.xml><?xml version="1.0" encoding="utf-8"?>
<Control xmlns="http://schemas.microsoft.com/VisualStudio/2011/storyboarding/control">
  <Id Name="86e51bad-2a4e-45c5-b43f-0d12d38f0ef4" Revision="1" Stencil="System.MyShapes" StencilVersion="1.0"/>
</Control>
</file>

<file path=customXml/item4.xml><?xml version="1.0" encoding="utf-8"?>
<Control xmlns="http://schemas.microsoft.com/VisualStudio/2011/storyboarding/control">
  <Id Name="System.Storyboarding.WindowsPhone.Tile" Revision="1" Stencil="System.Storyboarding.WindowsPhone" StencilVersion="0.1"/>
</Control>
</file>

<file path=customXml/item5.xml><?xml version="1.0" encoding="utf-8"?>
<Control xmlns="http://schemas.microsoft.com/VisualStudio/2011/storyboarding/control">
  <Id Name="System.Storyboarding.WindowsPhone.WideTile" Revision="1" Stencil="System.Storyboarding.WindowsPhone" StencilVersion="0.1"/>
</Control>
</file>

<file path=customXml/item6.xml><?xml version="1.0" encoding="utf-8"?>
<Control xmlns="http://schemas.microsoft.com/VisualStudio/2011/storyboarding/control">
  <Id Name="System.Storyboarding.WindowsPhone.Tile" Revision="1" Stencil="System.Storyboarding.WindowsPhone" StencilVersion="0.1"/>
</Control>
</file>

<file path=customXml/item7.xml><?xml version="1.0" encoding="utf-8"?>
<Control xmlns="http://schemas.microsoft.com/VisualStudio/2011/storyboarding/control">
  <Id Name="86e51bad-2a4e-45c5-b43f-0d12d38f0ef4" Revision="1" Stencil="System.MyShapes" StencilVersion="1.0"/>
</Control>
</file>

<file path=customXml/item8.xml><?xml version="1.0" encoding="utf-8"?>
<Control xmlns="http://schemas.microsoft.com/VisualStudio/2011/storyboarding/control">
  <Id Name="System.Storyboarding.WindowsPhone.Tile" Revision="1" Stencil="System.Storyboarding.WindowsPhone" StencilVersion="0.1"/>
</Control>
</file>

<file path=customXml/item9.xml><?xml version="1.0" encoding="utf-8"?>
<Control xmlns="http://schemas.microsoft.com/VisualStudio/2011/storyboarding/control">
  <Id Name="System.Storyboarding.Icons.DownArrow" Revision="1" Stencil="System.Storyboarding.Icons" StencilVersion="0.1"/>
</Control>
</file>

<file path=customXml/itemProps1.xml><?xml version="1.0" encoding="utf-8"?>
<ds:datastoreItem xmlns:ds="http://schemas.openxmlformats.org/officeDocument/2006/customXml" ds:itemID="{B945FD6A-04E9-4DD2-94EC-104268517FC4}">
  <ds:schemaRefs>
    <ds:schemaRef ds:uri="http://schemas.microsoft.com/VisualStudio/2011/storyboarding/control"/>
  </ds:schemaRefs>
</ds:datastoreItem>
</file>

<file path=customXml/itemProps10.xml><?xml version="1.0" encoding="utf-8"?>
<ds:datastoreItem xmlns:ds="http://schemas.openxmlformats.org/officeDocument/2006/customXml" ds:itemID="{54096EDF-8844-4AF1-A245-67F5F80754AD}">
  <ds:schemaRefs>
    <ds:schemaRef ds:uri="http://schemas.microsoft.com/VisualStudio/2011/storyboarding/control"/>
  </ds:schemaRefs>
</ds:datastoreItem>
</file>

<file path=customXml/itemProps11.xml><?xml version="1.0" encoding="utf-8"?>
<ds:datastoreItem xmlns:ds="http://schemas.openxmlformats.org/officeDocument/2006/customXml" ds:itemID="{F3C5FC91-6FC9-470E-8D8E-C3AC1C575DB5}">
  <ds:schemaRefs>
    <ds:schemaRef ds:uri="http://schemas.microsoft.com/VisualStudio/2011/storyboarding/control"/>
  </ds:schemaRefs>
</ds:datastoreItem>
</file>

<file path=customXml/itemProps12.xml><?xml version="1.0" encoding="utf-8"?>
<ds:datastoreItem xmlns:ds="http://schemas.openxmlformats.org/officeDocument/2006/customXml" ds:itemID="{303A2FF1-1257-4F1C-8CB8-94EA850A7322}">
  <ds:schemaRefs>
    <ds:schemaRef ds:uri="http://schemas.microsoft.com/VisualStudio/2011/storyboarding/control"/>
  </ds:schemaRefs>
</ds:datastoreItem>
</file>

<file path=customXml/itemProps13.xml><?xml version="1.0" encoding="utf-8"?>
<ds:datastoreItem xmlns:ds="http://schemas.openxmlformats.org/officeDocument/2006/customXml" ds:itemID="{CCBA908F-D8BA-4D5B-B497-AA88220CE152}">
  <ds:schemaRefs>
    <ds:schemaRef ds:uri="http://schemas.microsoft.com/VisualStudio/2011/storyboarding/control"/>
  </ds:schemaRefs>
</ds:datastoreItem>
</file>

<file path=customXml/itemProps14.xml><?xml version="1.0" encoding="utf-8"?>
<ds:datastoreItem xmlns:ds="http://schemas.openxmlformats.org/officeDocument/2006/customXml" ds:itemID="{8376A45C-3B73-430A-AB07-14AE228ECB55}">
  <ds:schemaRefs>
    <ds:schemaRef ds:uri="http://schemas.microsoft.com/VisualStudio/2011/storyboarding/control"/>
  </ds:schemaRefs>
</ds:datastoreItem>
</file>

<file path=customXml/itemProps15.xml><?xml version="1.0" encoding="utf-8"?>
<ds:datastoreItem xmlns:ds="http://schemas.openxmlformats.org/officeDocument/2006/customXml" ds:itemID="{8FE72F31-F59F-4957-B67A-3E0CFC486E14}">
  <ds:schemaRefs>
    <ds:schemaRef ds:uri="http://schemas.microsoft.com/VisualStudio/2011/storyboarding/control"/>
  </ds:schemaRefs>
</ds:datastoreItem>
</file>

<file path=customXml/itemProps16.xml><?xml version="1.0" encoding="utf-8"?>
<ds:datastoreItem xmlns:ds="http://schemas.openxmlformats.org/officeDocument/2006/customXml" ds:itemID="{5F8B743C-58C9-496B-861D-37CFDCB689D2}">
  <ds:schemaRefs>
    <ds:schemaRef ds:uri="http://schemas.microsoft.com/VisualStudio/2011/storyboarding/control"/>
  </ds:schemaRefs>
</ds:datastoreItem>
</file>

<file path=customXml/itemProps17.xml><?xml version="1.0" encoding="utf-8"?>
<ds:datastoreItem xmlns:ds="http://schemas.openxmlformats.org/officeDocument/2006/customXml" ds:itemID="{299355AB-CD87-4A8C-8EFF-2DA8C033EB61}">
  <ds:schemaRefs>
    <ds:schemaRef ds:uri="http://schemas.microsoft.com/VisualStudio/2011/storyboarding/control"/>
  </ds:schemaRefs>
</ds:datastoreItem>
</file>

<file path=customXml/itemProps18.xml><?xml version="1.0" encoding="utf-8"?>
<ds:datastoreItem xmlns:ds="http://schemas.openxmlformats.org/officeDocument/2006/customXml" ds:itemID="{FD3F3A5E-FB2F-45A1-88D3-162CFC5F074C}">
  <ds:schemaRefs>
    <ds:schemaRef ds:uri="http://schemas.microsoft.com/VisualStudio/2011/storyboarding/control"/>
  </ds:schemaRefs>
</ds:datastoreItem>
</file>

<file path=customXml/itemProps19.xml><?xml version="1.0" encoding="utf-8"?>
<ds:datastoreItem xmlns:ds="http://schemas.openxmlformats.org/officeDocument/2006/customXml" ds:itemID="{A20CCF91-9787-422A-AEBB-C4729D818C00}">
  <ds:schemaRefs>
    <ds:schemaRef ds:uri="http://schemas.microsoft.com/VisualStudio/2011/storyboarding/control"/>
  </ds:schemaRefs>
</ds:datastoreItem>
</file>

<file path=customXml/itemProps2.xml><?xml version="1.0" encoding="utf-8"?>
<ds:datastoreItem xmlns:ds="http://schemas.openxmlformats.org/officeDocument/2006/customXml" ds:itemID="{73BA923F-4867-447A-81AC-371010F22190}">
  <ds:schemaRefs>
    <ds:schemaRef ds:uri="http://schemas.microsoft.com/VisualStudio/2011/storyboarding/control"/>
  </ds:schemaRefs>
</ds:datastoreItem>
</file>

<file path=customXml/itemProps20.xml><?xml version="1.0" encoding="utf-8"?>
<ds:datastoreItem xmlns:ds="http://schemas.openxmlformats.org/officeDocument/2006/customXml" ds:itemID="{A269F666-4B7E-4A98-B591-5449B411CEAA}">
  <ds:schemaRefs>
    <ds:schemaRef ds:uri="http://schemas.microsoft.com/VisualStudio/2011/storyboarding/control"/>
  </ds:schemaRefs>
</ds:datastoreItem>
</file>

<file path=customXml/itemProps21.xml><?xml version="1.0" encoding="utf-8"?>
<ds:datastoreItem xmlns:ds="http://schemas.openxmlformats.org/officeDocument/2006/customXml" ds:itemID="{3ABEB930-76EE-4CED-B710-BB945919ED20}">
  <ds:schemaRefs>
    <ds:schemaRef ds:uri="http://schemas.microsoft.com/VisualStudio/2011/storyboarding/control"/>
  </ds:schemaRefs>
</ds:datastoreItem>
</file>

<file path=customXml/itemProps22.xml><?xml version="1.0" encoding="utf-8"?>
<ds:datastoreItem xmlns:ds="http://schemas.openxmlformats.org/officeDocument/2006/customXml" ds:itemID="{5AA7B542-495B-48D0-AD3E-A40B5661A6EC}">
  <ds:schemaRefs>
    <ds:schemaRef ds:uri="http://schemas.microsoft.com/VisualStudio/2011/storyboarding/control"/>
  </ds:schemaRefs>
</ds:datastoreItem>
</file>

<file path=customXml/itemProps23.xml><?xml version="1.0" encoding="utf-8"?>
<ds:datastoreItem xmlns:ds="http://schemas.openxmlformats.org/officeDocument/2006/customXml" ds:itemID="{BAEA9DD9-5EFE-4087-9D54-C39158D88D1B}">
  <ds:schemaRefs>
    <ds:schemaRef ds:uri="http://schemas.microsoft.com/VisualStudio/2011/storyboarding/control"/>
  </ds:schemaRefs>
</ds:datastoreItem>
</file>

<file path=customXml/itemProps24.xml><?xml version="1.0" encoding="utf-8"?>
<ds:datastoreItem xmlns:ds="http://schemas.openxmlformats.org/officeDocument/2006/customXml" ds:itemID="{117617E4-8AF0-4BC4-B8A6-DE85D308CFCF}">
  <ds:schemaRefs>
    <ds:schemaRef ds:uri="http://schemas.microsoft.com/VisualStudio/2011/storyboarding/control"/>
  </ds:schemaRefs>
</ds:datastoreItem>
</file>

<file path=customXml/itemProps25.xml><?xml version="1.0" encoding="utf-8"?>
<ds:datastoreItem xmlns:ds="http://schemas.openxmlformats.org/officeDocument/2006/customXml" ds:itemID="{AE49F22A-A218-401F-B11D-2BDA4C631299}">
  <ds:schemaRefs>
    <ds:schemaRef ds:uri="http://schemas.microsoft.com/VisualStudio/2011/storyboarding/control"/>
  </ds:schemaRefs>
</ds:datastoreItem>
</file>

<file path=customXml/itemProps26.xml><?xml version="1.0" encoding="utf-8"?>
<ds:datastoreItem xmlns:ds="http://schemas.openxmlformats.org/officeDocument/2006/customXml" ds:itemID="{1322E1B6-B69B-4B1E-9F64-FFB1E4A65691}">
  <ds:schemaRefs>
    <ds:schemaRef ds:uri="http://schemas.microsoft.com/office/2006/metadata/properties"/>
    <ds:schemaRef ds:uri="http://schemas.microsoft.com/office/infopath/2007/PartnerControls"/>
    <ds:schemaRef ds:uri="b4ebf394-daf6-497a-96c5-a2f8c10b38cf"/>
  </ds:schemaRefs>
</ds:datastoreItem>
</file>

<file path=customXml/itemProps27.xml><?xml version="1.0" encoding="utf-8"?>
<ds:datastoreItem xmlns:ds="http://schemas.openxmlformats.org/officeDocument/2006/customXml" ds:itemID="{012E2429-008B-49AF-AB82-8DAEBC8A0202}">
  <ds:schemaRefs>
    <ds:schemaRef ds:uri="http://schemas.microsoft.com/VisualStudio/2011/storyboarding/control"/>
  </ds:schemaRefs>
</ds:datastoreItem>
</file>

<file path=customXml/itemProps28.xml><?xml version="1.0" encoding="utf-8"?>
<ds:datastoreItem xmlns:ds="http://schemas.openxmlformats.org/officeDocument/2006/customXml" ds:itemID="{F8AACE34-B795-4BA8-B7CC-E03E1FA7D291}">
  <ds:schemaRefs>
    <ds:schemaRef ds:uri="http://schemas.microsoft.com/VisualStudio/2011/storyboarding/control"/>
  </ds:schemaRefs>
</ds:datastoreItem>
</file>

<file path=customXml/itemProps29.xml><?xml version="1.0" encoding="utf-8"?>
<ds:datastoreItem xmlns:ds="http://schemas.openxmlformats.org/officeDocument/2006/customXml" ds:itemID="{62297194-F276-4C35-9AA2-BFDF1B032F77}">
  <ds:schemaRefs>
    <ds:schemaRef ds:uri="http://schemas.microsoft.com/VisualStudio/2011/storyboarding/control"/>
  </ds:schemaRefs>
</ds:datastoreItem>
</file>

<file path=customXml/itemProps3.xml><?xml version="1.0" encoding="utf-8"?>
<ds:datastoreItem xmlns:ds="http://schemas.openxmlformats.org/officeDocument/2006/customXml" ds:itemID="{2D71B260-49DD-430A-993F-35BB818160D2}">
  <ds:schemaRefs>
    <ds:schemaRef ds:uri="http://schemas.microsoft.com/VisualStudio/2011/storyboarding/control"/>
  </ds:schemaRefs>
</ds:datastoreItem>
</file>

<file path=customXml/itemProps30.xml><?xml version="1.0" encoding="utf-8"?>
<ds:datastoreItem xmlns:ds="http://schemas.openxmlformats.org/officeDocument/2006/customXml" ds:itemID="{1096AECF-FE90-4633-BEB9-86564F659901}">
  <ds:schemaRefs>
    <ds:schemaRef ds:uri="http://schemas.microsoft.com/VisualStudio/2011/storyboarding/control"/>
  </ds:schemaRefs>
</ds:datastoreItem>
</file>

<file path=customXml/itemProps31.xml><?xml version="1.0" encoding="utf-8"?>
<ds:datastoreItem xmlns:ds="http://schemas.openxmlformats.org/officeDocument/2006/customXml" ds:itemID="{E66F2CC2-3614-4306-9E58-BEBBCD81FC43}">
  <ds:schemaRefs>
    <ds:schemaRef ds:uri="http://schemas.microsoft.com/VisualStudio/2011/storyboarding/control"/>
  </ds:schemaRefs>
</ds:datastoreItem>
</file>

<file path=customXml/itemProps4.xml><?xml version="1.0" encoding="utf-8"?>
<ds:datastoreItem xmlns:ds="http://schemas.openxmlformats.org/officeDocument/2006/customXml" ds:itemID="{A56E7BBF-4AD1-4BAB-BB90-656BC303E394}">
  <ds:schemaRefs>
    <ds:schemaRef ds:uri="http://schemas.microsoft.com/VisualStudio/2011/storyboarding/control"/>
  </ds:schemaRefs>
</ds:datastoreItem>
</file>

<file path=customXml/itemProps5.xml><?xml version="1.0" encoding="utf-8"?>
<ds:datastoreItem xmlns:ds="http://schemas.openxmlformats.org/officeDocument/2006/customXml" ds:itemID="{76EF0D77-C994-4232-9406-B3D450F81857}">
  <ds:schemaRefs>
    <ds:schemaRef ds:uri="http://schemas.microsoft.com/VisualStudio/2011/storyboarding/control"/>
  </ds:schemaRefs>
</ds:datastoreItem>
</file>

<file path=customXml/itemProps6.xml><?xml version="1.0" encoding="utf-8"?>
<ds:datastoreItem xmlns:ds="http://schemas.openxmlformats.org/officeDocument/2006/customXml" ds:itemID="{B86ED811-76FA-470E-BF65-7B08F4E478BD}">
  <ds:schemaRefs>
    <ds:schemaRef ds:uri="http://schemas.microsoft.com/VisualStudio/2011/storyboarding/control"/>
  </ds:schemaRefs>
</ds:datastoreItem>
</file>

<file path=customXml/itemProps7.xml><?xml version="1.0" encoding="utf-8"?>
<ds:datastoreItem xmlns:ds="http://schemas.openxmlformats.org/officeDocument/2006/customXml" ds:itemID="{D93E005D-A093-4C05-BB5E-5203E1A253F3}">
  <ds:schemaRefs>
    <ds:schemaRef ds:uri="http://schemas.microsoft.com/VisualStudio/2011/storyboarding/control"/>
  </ds:schemaRefs>
</ds:datastoreItem>
</file>

<file path=customXml/itemProps8.xml><?xml version="1.0" encoding="utf-8"?>
<ds:datastoreItem xmlns:ds="http://schemas.openxmlformats.org/officeDocument/2006/customXml" ds:itemID="{1C0C511F-E67D-4D4A-9A7B-6E9F2916E4D8}">
  <ds:schemaRefs>
    <ds:schemaRef ds:uri="http://schemas.microsoft.com/VisualStudio/2011/storyboarding/control"/>
  </ds:schemaRefs>
</ds:datastoreItem>
</file>

<file path=customXml/itemProps9.xml><?xml version="1.0" encoding="utf-8"?>
<ds:datastoreItem xmlns:ds="http://schemas.openxmlformats.org/officeDocument/2006/customXml" ds:itemID="{2485C4B2-1F91-42CA-8D2F-F5E37EC1690E}">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31884</TotalTime>
  <Words>4326</Words>
  <Application>Microsoft Office PowerPoint</Application>
  <PresentationFormat>Widescreen</PresentationFormat>
  <Paragraphs>659</Paragraphs>
  <Slides>59</Slides>
  <Notes>59</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59</vt:i4>
      </vt:variant>
    </vt:vector>
  </HeadingPairs>
  <TitlesOfParts>
    <vt:vector size="67" baseType="lpstr">
      <vt:lpstr>-apple-system</vt:lpstr>
      <vt:lpstr>Aptos</vt:lpstr>
      <vt:lpstr>Arial</vt:lpstr>
      <vt:lpstr>Calibri</vt:lpstr>
      <vt:lpstr>Calibri Light</vt:lpstr>
      <vt:lpstr>Lao UI</vt:lpstr>
      <vt:lpstr>TwitterChirp</vt:lpstr>
      <vt:lpstr>Office Theme</vt:lpstr>
      <vt:lpstr>welcome to the  games development industry</vt:lpstr>
      <vt:lpstr>welcome to the  games development industry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My Cover Letter</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RPGCore</dc:title>
  <dc:creator>Anthony Marmont</dc:creator>
  <cp:lastModifiedBy>Anthony Marmont</cp:lastModifiedBy>
  <cp:revision>1720</cp:revision>
  <dcterms:created xsi:type="dcterms:W3CDTF">2018-09-25T19:25:56Z</dcterms:created>
  <dcterms:modified xsi:type="dcterms:W3CDTF">2024-01-15T11:04:03Z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